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8" r:id="rId2"/>
    <p:sldId id="283" r:id="rId3"/>
    <p:sldId id="284" r:id="rId4"/>
    <p:sldId id="291" r:id="rId5"/>
    <p:sldId id="286" r:id="rId6"/>
    <p:sldId id="287" r:id="rId7"/>
    <p:sldId id="282" r:id="rId8"/>
    <p:sldId id="292" r:id="rId9"/>
    <p:sldId id="293" r:id="rId10"/>
    <p:sldId id="288" r:id="rId11"/>
    <p:sldId id="279" r:id="rId12"/>
    <p:sldId id="280" r:id="rId13"/>
    <p:sldId id="281" r:id="rId14"/>
    <p:sldId id="285" r:id="rId15"/>
    <p:sldId id="289" r:id="rId16"/>
    <p:sldId id="290" r:id="rId17"/>
    <p:sldId id="276" r:id="rId18"/>
    <p:sldId id="294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2" autoAdjust="0"/>
    <p:restoredTop sz="84385" autoAdjust="0"/>
  </p:normalViewPr>
  <p:slideViewPr>
    <p:cSldViewPr>
      <p:cViewPr varScale="1">
        <p:scale>
          <a:sx n="70" d="100"/>
          <a:sy n="70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FC8D3-BFDA-4FFB-86B4-9A1F794741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253AF6-CF3A-40DD-9910-EBF333C34360}">
      <dgm:prSet phldrT="[Текст]" custT="1"/>
      <dgm:spPr/>
      <dgm:t>
        <a:bodyPr/>
        <a:lstStyle/>
        <a:p>
          <a:r>
            <a:rPr lang="ru-RU" sz="1600" dirty="0" smtClean="0"/>
            <a:t>Плановые</a:t>
          </a:r>
          <a:endParaRPr lang="ru-RU" sz="1600" dirty="0"/>
        </a:p>
      </dgm:t>
    </dgm:pt>
    <dgm:pt modelId="{56ABC8AE-3719-476B-830E-022F9129A542}" type="parTrans" cxnId="{D43144D7-821C-4CE7-9B5B-84788FEDED93}">
      <dgm:prSet/>
      <dgm:spPr/>
      <dgm:t>
        <a:bodyPr/>
        <a:lstStyle/>
        <a:p>
          <a:endParaRPr lang="ru-RU" sz="2400"/>
        </a:p>
      </dgm:t>
    </dgm:pt>
    <dgm:pt modelId="{4C795C0B-46D7-4F83-BB5D-A280B0E563E1}" type="sibTrans" cxnId="{D43144D7-821C-4CE7-9B5B-84788FEDED93}">
      <dgm:prSet/>
      <dgm:spPr/>
      <dgm:t>
        <a:bodyPr/>
        <a:lstStyle/>
        <a:p>
          <a:endParaRPr lang="ru-RU" sz="2400"/>
        </a:p>
      </dgm:t>
    </dgm:pt>
    <dgm:pt modelId="{90F45EBE-D1B2-4078-A256-6F20EBB658FE}">
      <dgm:prSet phldrT="[Текст]" custT="1"/>
      <dgm:spPr/>
      <dgm:t>
        <a:bodyPr/>
        <a:lstStyle/>
        <a:p>
          <a:r>
            <a:rPr lang="ru-RU" sz="1400" b="1" dirty="0" smtClean="0"/>
            <a:t>Не чаще 1 раза в 3 года</a:t>
          </a:r>
          <a:endParaRPr lang="ru-RU" sz="1400" b="1" dirty="0"/>
        </a:p>
      </dgm:t>
    </dgm:pt>
    <dgm:pt modelId="{DF45010A-27A9-4D48-B357-11854B8744EE}" type="parTrans" cxnId="{3226EA7A-62DF-4263-9888-B7679BBA4B27}">
      <dgm:prSet/>
      <dgm:spPr/>
      <dgm:t>
        <a:bodyPr/>
        <a:lstStyle/>
        <a:p>
          <a:endParaRPr lang="ru-RU" sz="2400"/>
        </a:p>
      </dgm:t>
    </dgm:pt>
    <dgm:pt modelId="{80F15B9D-8822-40D8-9481-C156542FA4FF}" type="sibTrans" cxnId="{3226EA7A-62DF-4263-9888-B7679BBA4B27}">
      <dgm:prSet/>
      <dgm:spPr/>
      <dgm:t>
        <a:bodyPr/>
        <a:lstStyle/>
        <a:p>
          <a:endParaRPr lang="ru-RU" sz="2400"/>
        </a:p>
      </dgm:t>
    </dgm:pt>
    <dgm:pt modelId="{CC4788A1-6503-40D9-8E0A-64064D220B13}">
      <dgm:prSet phldrT="[Текст]" custT="1"/>
      <dgm:spPr/>
      <dgm:t>
        <a:bodyPr/>
        <a:lstStyle/>
        <a:p>
          <a:r>
            <a:rPr lang="ru-RU" sz="1600" dirty="0" smtClean="0"/>
            <a:t>Внеплановые</a:t>
          </a:r>
          <a:endParaRPr lang="ru-RU" sz="1600" dirty="0"/>
        </a:p>
      </dgm:t>
    </dgm:pt>
    <dgm:pt modelId="{8AA9FA8D-8BB6-46E8-BE6F-932C1F91AD71}" type="parTrans" cxnId="{AE87ACE3-8E42-4F7C-84DD-7C81650AAA6B}">
      <dgm:prSet/>
      <dgm:spPr/>
      <dgm:t>
        <a:bodyPr/>
        <a:lstStyle/>
        <a:p>
          <a:endParaRPr lang="ru-RU" sz="2400"/>
        </a:p>
      </dgm:t>
    </dgm:pt>
    <dgm:pt modelId="{029B2A7D-F205-4483-A8D6-45556E10A542}" type="sibTrans" cxnId="{AE87ACE3-8E42-4F7C-84DD-7C81650AAA6B}">
      <dgm:prSet/>
      <dgm:spPr/>
      <dgm:t>
        <a:bodyPr/>
        <a:lstStyle/>
        <a:p>
          <a:endParaRPr lang="ru-RU" sz="2400"/>
        </a:p>
      </dgm:t>
    </dgm:pt>
    <dgm:pt modelId="{18471191-FB72-4D69-AB38-EB5FB47046B6}">
      <dgm:prSet phldrT="[Текст]" custT="1"/>
      <dgm:spPr/>
      <dgm:t>
        <a:bodyPr/>
        <a:lstStyle/>
        <a:p>
          <a:r>
            <a:rPr lang="ru-RU" sz="1400" b="1" dirty="0" smtClean="0"/>
            <a:t>Жалоба от потребителя</a:t>
          </a:r>
          <a:endParaRPr lang="ru-RU" sz="1400" b="1" dirty="0"/>
        </a:p>
      </dgm:t>
    </dgm:pt>
    <dgm:pt modelId="{371FC320-67C1-4A81-AA9D-F7B298B4F565}" type="parTrans" cxnId="{7EAE4A7D-8F92-4D5F-A554-D47411D5DE8A}">
      <dgm:prSet/>
      <dgm:spPr/>
      <dgm:t>
        <a:bodyPr/>
        <a:lstStyle/>
        <a:p>
          <a:endParaRPr lang="ru-RU" sz="2400"/>
        </a:p>
      </dgm:t>
    </dgm:pt>
    <dgm:pt modelId="{CEF51DD2-6CDE-4399-A4DC-566D4783720C}" type="sibTrans" cxnId="{7EAE4A7D-8F92-4D5F-A554-D47411D5DE8A}">
      <dgm:prSet/>
      <dgm:spPr/>
      <dgm:t>
        <a:bodyPr/>
        <a:lstStyle/>
        <a:p>
          <a:endParaRPr lang="ru-RU" sz="2400"/>
        </a:p>
      </dgm:t>
    </dgm:pt>
    <dgm:pt modelId="{D4B0A14D-9D42-4456-B0F2-A9C86AD2AAF8}">
      <dgm:prSet phldrT="[Текст]" custT="1"/>
      <dgm:spPr/>
      <dgm:t>
        <a:bodyPr/>
        <a:lstStyle/>
        <a:p>
          <a:r>
            <a:rPr lang="ru-RU" sz="1400" b="1" dirty="0" smtClean="0"/>
            <a:t>Истечение срока</a:t>
          </a:r>
        </a:p>
      </dgm:t>
    </dgm:pt>
    <dgm:pt modelId="{6FDE118C-82C5-4FAD-B816-BEBEEEBE1C71}" type="parTrans" cxnId="{149EDD91-1C2F-48CE-8110-55D332BA88DF}">
      <dgm:prSet/>
      <dgm:spPr/>
      <dgm:t>
        <a:bodyPr/>
        <a:lstStyle/>
        <a:p>
          <a:endParaRPr lang="ru-RU" sz="2400"/>
        </a:p>
      </dgm:t>
    </dgm:pt>
    <dgm:pt modelId="{71FF7A81-F5BA-475C-A8C2-EA431136A15D}" type="sibTrans" cxnId="{149EDD91-1C2F-48CE-8110-55D332BA88DF}">
      <dgm:prSet/>
      <dgm:spPr/>
      <dgm:t>
        <a:bodyPr/>
        <a:lstStyle/>
        <a:p>
          <a:endParaRPr lang="ru-RU" sz="2400"/>
        </a:p>
      </dgm:t>
    </dgm:pt>
    <dgm:pt modelId="{B05418EB-4557-47C2-B9E6-6D34DFC74145}">
      <dgm:prSet phldrT="[Текст]" custT="1"/>
      <dgm:spPr/>
      <dgm:t>
        <a:bodyPr/>
        <a:lstStyle/>
        <a:p>
          <a:r>
            <a:rPr lang="ru-RU" sz="1400" b="1" dirty="0" smtClean="0"/>
            <a:t>Приказ руководителя органа государственного контроля</a:t>
          </a:r>
        </a:p>
      </dgm:t>
    </dgm:pt>
    <dgm:pt modelId="{679FBAFE-8260-4E03-A82A-404C4A25C68F}" type="parTrans" cxnId="{D6045724-2207-4AAF-A310-97A9430F16FB}">
      <dgm:prSet/>
      <dgm:spPr/>
      <dgm:t>
        <a:bodyPr/>
        <a:lstStyle/>
        <a:p>
          <a:endParaRPr lang="ru-RU" sz="2400"/>
        </a:p>
      </dgm:t>
    </dgm:pt>
    <dgm:pt modelId="{BBC23C83-DF1C-4A51-AF82-687B43779693}" type="sibTrans" cxnId="{D6045724-2207-4AAF-A310-97A9430F16FB}">
      <dgm:prSet/>
      <dgm:spPr/>
      <dgm:t>
        <a:bodyPr/>
        <a:lstStyle/>
        <a:p>
          <a:endParaRPr lang="ru-RU" sz="2400"/>
        </a:p>
      </dgm:t>
    </dgm:pt>
    <dgm:pt modelId="{7A0242D0-98AB-4EF8-9EC3-1D8ED2F94B35}">
      <dgm:prSet phldrT="[Текст]" custT="1"/>
      <dgm:spPr/>
      <dgm:t>
        <a:bodyPr/>
        <a:lstStyle/>
        <a:p>
          <a:r>
            <a:rPr lang="ru-RU" sz="1400" b="1" dirty="0" smtClean="0"/>
            <a:t>Жалоба или информация в СМИ о фактах возникновения угрозы причинения вреда</a:t>
          </a:r>
        </a:p>
      </dgm:t>
    </dgm:pt>
    <dgm:pt modelId="{06430984-DC67-49E7-A13F-8638D7B551FB}" type="parTrans" cxnId="{3080930E-209A-4F12-9807-750EF5D72A22}">
      <dgm:prSet/>
      <dgm:spPr/>
      <dgm:t>
        <a:bodyPr/>
        <a:lstStyle/>
        <a:p>
          <a:endParaRPr lang="ru-RU" sz="2400"/>
        </a:p>
      </dgm:t>
    </dgm:pt>
    <dgm:pt modelId="{C08EAFAD-F789-4039-B666-04128DCB6D51}" type="sibTrans" cxnId="{3080930E-209A-4F12-9807-750EF5D72A22}">
      <dgm:prSet/>
      <dgm:spPr/>
      <dgm:t>
        <a:bodyPr/>
        <a:lstStyle/>
        <a:p>
          <a:endParaRPr lang="ru-RU" sz="2400"/>
        </a:p>
      </dgm:t>
    </dgm:pt>
    <dgm:pt modelId="{78F8A715-3119-41A5-806D-80FAA6029F11}">
      <dgm:prSet phldrT="[Текст]" custT="1"/>
      <dgm:spPr/>
      <dgm:t>
        <a:bodyPr/>
        <a:lstStyle/>
        <a:p>
          <a:r>
            <a:rPr lang="ru-RU" sz="1800" dirty="0" smtClean="0"/>
            <a:t>Проверки</a:t>
          </a:r>
          <a:endParaRPr lang="ru-RU" sz="1800" dirty="0"/>
        </a:p>
      </dgm:t>
    </dgm:pt>
    <dgm:pt modelId="{E2A518DA-5A7D-465D-9089-5E7086376752}" type="sibTrans" cxnId="{458F17C6-19A1-4E55-BECA-C40C0BBD05DA}">
      <dgm:prSet/>
      <dgm:spPr/>
      <dgm:t>
        <a:bodyPr/>
        <a:lstStyle/>
        <a:p>
          <a:endParaRPr lang="ru-RU" sz="2400"/>
        </a:p>
      </dgm:t>
    </dgm:pt>
    <dgm:pt modelId="{58DDB27B-7301-437E-B20E-F3C47BCFD7D8}" type="parTrans" cxnId="{458F17C6-19A1-4E55-BECA-C40C0BBD05DA}">
      <dgm:prSet/>
      <dgm:spPr/>
      <dgm:t>
        <a:bodyPr/>
        <a:lstStyle/>
        <a:p>
          <a:endParaRPr lang="ru-RU" sz="2400"/>
        </a:p>
      </dgm:t>
    </dgm:pt>
    <dgm:pt modelId="{1EB76E52-33B4-4570-93FE-99039335328A}" type="pres">
      <dgm:prSet presAssocID="{F83FC8D3-BFDA-4FFB-86B4-9A1F794741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49C388-3F1D-4C87-9186-695DA1F4D7C3}" type="pres">
      <dgm:prSet presAssocID="{78F8A715-3119-41A5-806D-80FAA6029F11}" presName="hierRoot1" presStyleCnt="0"/>
      <dgm:spPr/>
    </dgm:pt>
    <dgm:pt modelId="{69B0D58D-1BB6-4DB6-AB3B-0F16778178F0}" type="pres">
      <dgm:prSet presAssocID="{78F8A715-3119-41A5-806D-80FAA6029F11}" presName="composite" presStyleCnt="0"/>
      <dgm:spPr/>
    </dgm:pt>
    <dgm:pt modelId="{0C66AE45-1C15-47DC-84ED-52144BB546EC}" type="pres">
      <dgm:prSet presAssocID="{78F8A715-3119-41A5-806D-80FAA6029F11}" presName="background" presStyleLbl="node0" presStyleIdx="0" presStyleCnt="1"/>
      <dgm:spPr/>
    </dgm:pt>
    <dgm:pt modelId="{BFC386AE-36F7-457C-A9F9-9834D357535B}" type="pres">
      <dgm:prSet presAssocID="{78F8A715-3119-41A5-806D-80FAA6029F11}" presName="text" presStyleLbl="fgAcc0" presStyleIdx="0" presStyleCnt="1" custScaleY="55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11554-2268-4E49-A416-D86B61EE40CE}" type="pres">
      <dgm:prSet presAssocID="{78F8A715-3119-41A5-806D-80FAA6029F11}" presName="hierChild2" presStyleCnt="0"/>
      <dgm:spPr/>
    </dgm:pt>
    <dgm:pt modelId="{D6AE9F56-FAB7-4C09-8C37-BBFF6669F736}" type="pres">
      <dgm:prSet presAssocID="{56ABC8AE-3719-476B-830E-022F9129A54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03F30EB-BDD0-4356-8937-A91E666EC3EB}" type="pres">
      <dgm:prSet presAssocID="{75253AF6-CF3A-40DD-9910-EBF333C34360}" presName="hierRoot2" presStyleCnt="0"/>
      <dgm:spPr/>
    </dgm:pt>
    <dgm:pt modelId="{E3DCC51F-EC5B-4FF5-AB4C-15B282B93AAD}" type="pres">
      <dgm:prSet presAssocID="{75253AF6-CF3A-40DD-9910-EBF333C34360}" presName="composite2" presStyleCnt="0"/>
      <dgm:spPr/>
    </dgm:pt>
    <dgm:pt modelId="{8E1DFC9F-AA56-41C1-B5BB-2608CE9F0329}" type="pres">
      <dgm:prSet presAssocID="{75253AF6-CF3A-40DD-9910-EBF333C34360}" presName="background2" presStyleLbl="node2" presStyleIdx="0" presStyleCnt="2"/>
      <dgm:spPr/>
    </dgm:pt>
    <dgm:pt modelId="{3CC6A664-ADA3-40A2-8D7B-32EDD7BB6F48}" type="pres">
      <dgm:prSet presAssocID="{75253AF6-CF3A-40DD-9910-EBF333C3436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E42430-85A4-4F37-940F-A7979299AC77}" type="pres">
      <dgm:prSet presAssocID="{75253AF6-CF3A-40DD-9910-EBF333C34360}" presName="hierChild3" presStyleCnt="0"/>
      <dgm:spPr/>
    </dgm:pt>
    <dgm:pt modelId="{1D875135-C49E-4A4A-8F56-C68E4FE5F9F2}" type="pres">
      <dgm:prSet presAssocID="{DF45010A-27A9-4D48-B357-11854B8744EE}" presName="Name17" presStyleLbl="parChTrans1D3" presStyleIdx="0" presStyleCnt="5"/>
      <dgm:spPr/>
      <dgm:t>
        <a:bodyPr/>
        <a:lstStyle/>
        <a:p>
          <a:endParaRPr lang="ru-RU"/>
        </a:p>
      </dgm:t>
    </dgm:pt>
    <dgm:pt modelId="{780BA7E3-5EDE-4D9B-BB12-93D013F7FCC8}" type="pres">
      <dgm:prSet presAssocID="{90F45EBE-D1B2-4078-A256-6F20EBB658FE}" presName="hierRoot3" presStyleCnt="0"/>
      <dgm:spPr/>
    </dgm:pt>
    <dgm:pt modelId="{43F75FEB-6425-4295-8082-2F8598D7E67C}" type="pres">
      <dgm:prSet presAssocID="{90F45EBE-D1B2-4078-A256-6F20EBB658FE}" presName="composite3" presStyleCnt="0"/>
      <dgm:spPr/>
    </dgm:pt>
    <dgm:pt modelId="{6640C84E-8612-4269-8C08-BA2B2EBA0904}" type="pres">
      <dgm:prSet presAssocID="{90F45EBE-D1B2-4078-A256-6F20EBB658FE}" presName="background3" presStyleLbl="node3" presStyleIdx="0" presStyleCnt="5"/>
      <dgm:spPr/>
    </dgm:pt>
    <dgm:pt modelId="{096B3189-A2BA-44E3-B2E6-C388ABCE06C0}" type="pres">
      <dgm:prSet presAssocID="{90F45EBE-D1B2-4078-A256-6F20EBB658FE}" presName="text3" presStyleLbl="fgAcc3" presStyleIdx="0" presStyleCnt="5" custScaleY="236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9E6C4F-A03A-4A5F-9E10-17C45D759992}" type="pres">
      <dgm:prSet presAssocID="{90F45EBE-D1B2-4078-A256-6F20EBB658FE}" presName="hierChild4" presStyleCnt="0"/>
      <dgm:spPr/>
    </dgm:pt>
    <dgm:pt modelId="{FEF7484A-FBEC-4457-B294-4489C754830A}" type="pres">
      <dgm:prSet presAssocID="{8AA9FA8D-8BB6-46E8-BE6F-932C1F91AD7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46908C2-5D1E-4875-8AFC-20B166BBDE36}" type="pres">
      <dgm:prSet presAssocID="{CC4788A1-6503-40D9-8E0A-64064D220B13}" presName="hierRoot2" presStyleCnt="0"/>
      <dgm:spPr/>
    </dgm:pt>
    <dgm:pt modelId="{2A5E7EAC-F38C-48BE-89C2-5A228BF7D88B}" type="pres">
      <dgm:prSet presAssocID="{CC4788A1-6503-40D9-8E0A-64064D220B13}" presName="composite2" presStyleCnt="0"/>
      <dgm:spPr/>
    </dgm:pt>
    <dgm:pt modelId="{2350A012-DE63-47B0-98A9-BC5C18C9ED18}" type="pres">
      <dgm:prSet presAssocID="{CC4788A1-6503-40D9-8E0A-64064D220B13}" presName="background2" presStyleLbl="node2" presStyleIdx="1" presStyleCnt="2"/>
      <dgm:spPr/>
    </dgm:pt>
    <dgm:pt modelId="{D402EE41-8B97-4DA8-89BF-44A58A1B493B}" type="pres">
      <dgm:prSet presAssocID="{CC4788A1-6503-40D9-8E0A-64064D220B1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E90D8-D622-40F6-B772-5AC82B879384}" type="pres">
      <dgm:prSet presAssocID="{CC4788A1-6503-40D9-8E0A-64064D220B13}" presName="hierChild3" presStyleCnt="0"/>
      <dgm:spPr/>
    </dgm:pt>
    <dgm:pt modelId="{8B810AE1-22C4-40DC-98E1-EDE29A046970}" type="pres">
      <dgm:prSet presAssocID="{371FC320-67C1-4A81-AA9D-F7B298B4F565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99111EB-5DF2-4E9B-94A8-FE0A92FFB473}" type="pres">
      <dgm:prSet presAssocID="{18471191-FB72-4D69-AB38-EB5FB47046B6}" presName="hierRoot3" presStyleCnt="0"/>
      <dgm:spPr/>
    </dgm:pt>
    <dgm:pt modelId="{2AB8E1E2-4FB7-4110-8ECA-D44BE29DA06A}" type="pres">
      <dgm:prSet presAssocID="{18471191-FB72-4D69-AB38-EB5FB47046B6}" presName="composite3" presStyleCnt="0"/>
      <dgm:spPr/>
    </dgm:pt>
    <dgm:pt modelId="{982420B4-4FA5-4A3B-8AE1-2366E2A785A4}" type="pres">
      <dgm:prSet presAssocID="{18471191-FB72-4D69-AB38-EB5FB47046B6}" presName="background3" presStyleLbl="node3" presStyleIdx="1" presStyleCnt="5"/>
      <dgm:spPr/>
    </dgm:pt>
    <dgm:pt modelId="{A58DE2E1-57EC-48E0-9C8E-9B295C0AC3F3}" type="pres">
      <dgm:prSet presAssocID="{18471191-FB72-4D69-AB38-EB5FB47046B6}" presName="text3" presStyleLbl="fgAcc3" presStyleIdx="1" presStyleCnt="5" custScaleY="236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2FB1E-F83D-41C0-9CF9-B9C981D0688D}" type="pres">
      <dgm:prSet presAssocID="{18471191-FB72-4D69-AB38-EB5FB47046B6}" presName="hierChild4" presStyleCnt="0"/>
      <dgm:spPr/>
    </dgm:pt>
    <dgm:pt modelId="{BE450072-5F5F-4228-BBB3-0671AEAA5BA0}" type="pres">
      <dgm:prSet presAssocID="{6FDE118C-82C5-4FAD-B816-BEBEEEBE1C71}" presName="Name17" presStyleLbl="parChTrans1D3" presStyleIdx="2" presStyleCnt="5"/>
      <dgm:spPr/>
      <dgm:t>
        <a:bodyPr/>
        <a:lstStyle/>
        <a:p>
          <a:endParaRPr lang="ru-RU"/>
        </a:p>
      </dgm:t>
    </dgm:pt>
    <dgm:pt modelId="{9801FE80-062A-4B0F-A2D3-EA87BDD90D1D}" type="pres">
      <dgm:prSet presAssocID="{D4B0A14D-9D42-4456-B0F2-A9C86AD2AAF8}" presName="hierRoot3" presStyleCnt="0"/>
      <dgm:spPr/>
    </dgm:pt>
    <dgm:pt modelId="{02ECDB2B-F9A6-44AA-A5BC-76FF74097C8B}" type="pres">
      <dgm:prSet presAssocID="{D4B0A14D-9D42-4456-B0F2-A9C86AD2AAF8}" presName="composite3" presStyleCnt="0"/>
      <dgm:spPr/>
    </dgm:pt>
    <dgm:pt modelId="{F7856E32-8965-4A42-86D0-7647E4888593}" type="pres">
      <dgm:prSet presAssocID="{D4B0A14D-9D42-4456-B0F2-A9C86AD2AAF8}" presName="background3" presStyleLbl="node3" presStyleIdx="2" presStyleCnt="5"/>
      <dgm:spPr/>
    </dgm:pt>
    <dgm:pt modelId="{F0F12B1C-3715-4D0F-B079-A8133C066BEC}" type="pres">
      <dgm:prSet presAssocID="{D4B0A14D-9D42-4456-B0F2-A9C86AD2AAF8}" presName="text3" presStyleLbl="fgAcc3" presStyleIdx="2" presStyleCnt="5" custScaleY="236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E296E-E7A2-441D-B367-350442EF7339}" type="pres">
      <dgm:prSet presAssocID="{D4B0A14D-9D42-4456-B0F2-A9C86AD2AAF8}" presName="hierChild4" presStyleCnt="0"/>
      <dgm:spPr/>
    </dgm:pt>
    <dgm:pt modelId="{EEFCADB1-6004-4799-8CEA-BA30F1ECA70E}" type="pres">
      <dgm:prSet presAssocID="{679FBAFE-8260-4E03-A82A-404C4A25C68F}" presName="Name17" presStyleLbl="parChTrans1D3" presStyleIdx="3" presStyleCnt="5"/>
      <dgm:spPr/>
      <dgm:t>
        <a:bodyPr/>
        <a:lstStyle/>
        <a:p>
          <a:endParaRPr lang="ru-RU"/>
        </a:p>
      </dgm:t>
    </dgm:pt>
    <dgm:pt modelId="{88A66591-4543-4296-885B-6DB0F60B7B37}" type="pres">
      <dgm:prSet presAssocID="{B05418EB-4557-47C2-B9E6-6D34DFC74145}" presName="hierRoot3" presStyleCnt="0"/>
      <dgm:spPr/>
    </dgm:pt>
    <dgm:pt modelId="{BF153240-5A6E-4826-847A-E9873B39620A}" type="pres">
      <dgm:prSet presAssocID="{B05418EB-4557-47C2-B9E6-6D34DFC74145}" presName="composite3" presStyleCnt="0"/>
      <dgm:spPr/>
    </dgm:pt>
    <dgm:pt modelId="{55699D7B-459D-4109-9AAF-3CAE67B5EA23}" type="pres">
      <dgm:prSet presAssocID="{B05418EB-4557-47C2-B9E6-6D34DFC74145}" presName="background3" presStyleLbl="node3" presStyleIdx="3" presStyleCnt="5"/>
      <dgm:spPr/>
    </dgm:pt>
    <dgm:pt modelId="{66C541D5-9E1B-4E13-9CD3-C025041ED961}" type="pres">
      <dgm:prSet presAssocID="{B05418EB-4557-47C2-B9E6-6D34DFC74145}" presName="text3" presStyleLbl="fgAcc3" presStyleIdx="3" presStyleCnt="5" custScaleY="236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2BF253-33E9-48A1-B3DE-F1A1BB3EB25A}" type="pres">
      <dgm:prSet presAssocID="{B05418EB-4557-47C2-B9E6-6D34DFC74145}" presName="hierChild4" presStyleCnt="0"/>
      <dgm:spPr/>
    </dgm:pt>
    <dgm:pt modelId="{B1EC451F-89C5-458C-BE29-05C05453CEAC}" type="pres">
      <dgm:prSet presAssocID="{06430984-DC67-49E7-A13F-8638D7B551FB}" presName="Name17" presStyleLbl="parChTrans1D3" presStyleIdx="4" presStyleCnt="5"/>
      <dgm:spPr/>
      <dgm:t>
        <a:bodyPr/>
        <a:lstStyle/>
        <a:p>
          <a:endParaRPr lang="ru-RU"/>
        </a:p>
      </dgm:t>
    </dgm:pt>
    <dgm:pt modelId="{13DEF29F-435A-4763-9F2E-79A37F73BD86}" type="pres">
      <dgm:prSet presAssocID="{7A0242D0-98AB-4EF8-9EC3-1D8ED2F94B35}" presName="hierRoot3" presStyleCnt="0"/>
      <dgm:spPr/>
    </dgm:pt>
    <dgm:pt modelId="{98E4830C-1D3E-4A24-9743-1C17DB2E8EF3}" type="pres">
      <dgm:prSet presAssocID="{7A0242D0-98AB-4EF8-9EC3-1D8ED2F94B35}" presName="composite3" presStyleCnt="0"/>
      <dgm:spPr/>
    </dgm:pt>
    <dgm:pt modelId="{495F797B-7226-4860-B1B0-80CB9941A932}" type="pres">
      <dgm:prSet presAssocID="{7A0242D0-98AB-4EF8-9EC3-1D8ED2F94B35}" presName="background3" presStyleLbl="node3" presStyleIdx="4" presStyleCnt="5"/>
      <dgm:spPr/>
    </dgm:pt>
    <dgm:pt modelId="{9B115597-2FB1-42D2-BA23-32A2368B67D4}" type="pres">
      <dgm:prSet presAssocID="{7A0242D0-98AB-4EF8-9EC3-1D8ED2F94B35}" presName="text3" presStyleLbl="fgAcc3" presStyleIdx="4" presStyleCnt="5" custScaleY="236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E21AB7-4BC6-4F64-BF44-5A5290052281}" type="pres">
      <dgm:prSet presAssocID="{7A0242D0-98AB-4EF8-9EC3-1D8ED2F94B35}" presName="hierChild4" presStyleCnt="0"/>
      <dgm:spPr/>
    </dgm:pt>
  </dgm:ptLst>
  <dgm:cxnLst>
    <dgm:cxn modelId="{3226EA7A-62DF-4263-9888-B7679BBA4B27}" srcId="{75253AF6-CF3A-40DD-9910-EBF333C34360}" destId="{90F45EBE-D1B2-4078-A256-6F20EBB658FE}" srcOrd="0" destOrd="0" parTransId="{DF45010A-27A9-4D48-B357-11854B8744EE}" sibTransId="{80F15B9D-8822-40D8-9481-C156542FA4FF}"/>
    <dgm:cxn modelId="{8DD855BE-E3C9-407A-BC29-903CC63B6797}" type="presOf" srcId="{CC4788A1-6503-40D9-8E0A-64064D220B13}" destId="{D402EE41-8B97-4DA8-89BF-44A58A1B493B}" srcOrd="0" destOrd="0" presId="urn:microsoft.com/office/officeart/2005/8/layout/hierarchy1"/>
    <dgm:cxn modelId="{149EDD91-1C2F-48CE-8110-55D332BA88DF}" srcId="{CC4788A1-6503-40D9-8E0A-64064D220B13}" destId="{D4B0A14D-9D42-4456-B0F2-A9C86AD2AAF8}" srcOrd="1" destOrd="0" parTransId="{6FDE118C-82C5-4FAD-B816-BEBEEEBE1C71}" sibTransId="{71FF7A81-F5BA-475C-A8C2-EA431136A15D}"/>
    <dgm:cxn modelId="{24482EF3-4090-4A93-8CF4-DF87A147CE2B}" type="presOf" srcId="{18471191-FB72-4D69-AB38-EB5FB47046B6}" destId="{A58DE2E1-57EC-48E0-9C8E-9B295C0AC3F3}" srcOrd="0" destOrd="0" presId="urn:microsoft.com/office/officeart/2005/8/layout/hierarchy1"/>
    <dgm:cxn modelId="{68C3FD95-CAFA-4431-8033-2C40E8B7A95F}" type="presOf" srcId="{F83FC8D3-BFDA-4FFB-86B4-9A1F7947410F}" destId="{1EB76E52-33B4-4570-93FE-99039335328A}" srcOrd="0" destOrd="0" presId="urn:microsoft.com/office/officeart/2005/8/layout/hierarchy1"/>
    <dgm:cxn modelId="{E4A69BD5-594C-4D56-8DBC-05670ED95C80}" type="presOf" srcId="{78F8A715-3119-41A5-806D-80FAA6029F11}" destId="{BFC386AE-36F7-457C-A9F9-9834D357535B}" srcOrd="0" destOrd="0" presId="urn:microsoft.com/office/officeart/2005/8/layout/hierarchy1"/>
    <dgm:cxn modelId="{6A27E273-5D79-4881-9D51-7C742DDB9E7E}" type="presOf" srcId="{679FBAFE-8260-4E03-A82A-404C4A25C68F}" destId="{EEFCADB1-6004-4799-8CEA-BA30F1ECA70E}" srcOrd="0" destOrd="0" presId="urn:microsoft.com/office/officeart/2005/8/layout/hierarchy1"/>
    <dgm:cxn modelId="{8991BB12-8164-4082-8B71-84792EE946EF}" type="presOf" srcId="{371FC320-67C1-4A81-AA9D-F7B298B4F565}" destId="{8B810AE1-22C4-40DC-98E1-EDE29A046970}" srcOrd="0" destOrd="0" presId="urn:microsoft.com/office/officeart/2005/8/layout/hierarchy1"/>
    <dgm:cxn modelId="{FB01B1EB-1197-494D-BB96-7690224FE01E}" type="presOf" srcId="{B05418EB-4557-47C2-B9E6-6D34DFC74145}" destId="{66C541D5-9E1B-4E13-9CD3-C025041ED961}" srcOrd="0" destOrd="0" presId="urn:microsoft.com/office/officeart/2005/8/layout/hierarchy1"/>
    <dgm:cxn modelId="{D6045724-2207-4AAF-A310-97A9430F16FB}" srcId="{CC4788A1-6503-40D9-8E0A-64064D220B13}" destId="{B05418EB-4557-47C2-B9E6-6D34DFC74145}" srcOrd="2" destOrd="0" parTransId="{679FBAFE-8260-4E03-A82A-404C4A25C68F}" sibTransId="{BBC23C83-DF1C-4A51-AF82-687B43779693}"/>
    <dgm:cxn modelId="{75181D21-7FF8-413F-B436-DABB3535FB08}" type="presOf" srcId="{90F45EBE-D1B2-4078-A256-6F20EBB658FE}" destId="{096B3189-A2BA-44E3-B2E6-C388ABCE06C0}" srcOrd="0" destOrd="0" presId="urn:microsoft.com/office/officeart/2005/8/layout/hierarchy1"/>
    <dgm:cxn modelId="{CFD86CD7-C11E-4456-B2DD-0D0056D94C76}" type="presOf" srcId="{6FDE118C-82C5-4FAD-B816-BEBEEEBE1C71}" destId="{BE450072-5F5F-4228-BBB3-0671AEAA5BA0}" srcOrd="0" destOrd="0" presId="urn:microsoft.com/office/officeart/2005/8/layout/hierarchy1"/>
    <dgm:cxn modelId="{7EAE4A7D-8F92-4D5F-A554-D47411D5DE8A}" srcId="{CC4788A1-6503-40D9-8E0A-64064D220B13}" destId="{18471191-FB72-4D69-AB38-EB5FB47046B6}" srcOrd="0" destOrd="0" parTransId="{371FC320-67C1-4A81-AA9D-F7B298B4F565}" sibTransId="{CEF51DD2-6CDE-4399-A4DC-566D4783720C}"/>
    <dgm:cxn modelId="{912509A2-4AC3-4B78-ADAE-D7417A25EE84}" type="presOf" srcId="{06430984-DC67-49E7-A13F-8638D7B551FB}" destId="{B1EC451F-89C5-458C-BE29-05C05453CEAC}" srcOrd="0" destOrd="0" presId="urn:microsoft.com/office/officeart/2005/8/layout/hierarchy1"/>
    <dgm:cxn modelId="{D43144D7-821C-4CE7-9B5B-84788FEDED93}" srcId="{78F8A715-3119-41A5-806D-80FAA6029F11}" destId="{75253AF6-CF3A-40DD-9910-EBF333C34360}" srcOrd="0" destOrd="0" parTransId="{56ABC8AE-3719-476B-830E-022F9129A542}" sibTransId="{4C795C0B-46D7-4F83-BB5D-A280B0E563E1}"/>
    <dgm:cxn modelId="{3388C4B5-CF48-46B7-A7A9-ED409B3A4F00}" type="presOf" srcId="{D4B0A14D-9D42-4456-B0F2-A9C86AD2AAF8}" destId="{F0F12B1C-3715-4D0F-B079-A8133C066BEC}" srcOrd="0" destOrd="0" presId="urn:microsoft.com/office/officeart/2005/8/layout/hierarchy1"/>
    <dgm:cxn modelId="{458F17C6-19A1-4E55-BECA-C40C0BBD05DA}" srcId="{F83FC8D3-BFDA-4FFB-86B4-9A1F7947410F}" destId="{78F8A715-3119-41A5-806D-80FAA6029F11}" srcOrd="0" destOrd="0" parTransId="{58DDB27B-7301-437E-B20E-F3C47BCFD7D8}" sibTransId="{E2A518DA-5A7D-465D-9089-5E7086376752}"/>
    <dgm:cxn modelId="{3080930E-209A-4F12-9807-750EF5D72A22}" srcId="{CC4788A1-6503-40D9-8E0A-64064D220B13}" destId="{7A0242D0-98AB-4EF8-9EC3-1D8ED2F94B35}" srcOrd="3" destOrd="0" parTransId="{06430984-DC67-49E7-A13F-8638D7B551FB}" sibTransId="{C08EAFAD-F789-4039-B666-04128DCB6D51}"/>
    <dgm:cxn modelId="{AE87ACE3-8E42-4F7C-84DD-7C81650AAA6B}" srcId="{78F8A715-3119-41A5-806D-80FAA6029F11}" destId="{CC4788A1-6503-40D9-8E0A-64064D220B13}" srcOrd="1" destOrd="0" parTransId="{8AA9FA8D-8BB6-46E8-BE6F-932C1F91AD71}" sibTransId="{029B2A7D-F205-4483-A8D6-45556E10A542}"/>
    <dgm:cxn modelId="{FA442BDD-FA01-4734-8521-4DFFC92593BB}" type="presOf" srcId="{DF45010A-27A9-4D48-B357-11854B8744EE}" destId="{1D875135-C49E-4A4A-8F56-C68E4FE5F9F2}" srcOrd="0" destOrd="0" presId="urn:microsoft.com/office/officeart/2005/8/layout/hierarchy1"/>
    <dgm:cxn modelId="{7959DF8A-0650-4662-AF3A-03DA7F6780EC}" type="presOf" srcId="{56ABC8AE-3719-476B-830E-022F9129A542}" destId="{D6AE9F56-FAB7-4C09-8C37-BBFF6669F736}" srcOrd="0" destOrd="0" presId="urn:microsoft.com/office/officeart/2005/8/layout/hierarchy1"/>
    <dgm:cxn modelId="{2A903771-5A2D-4200-A21F-D0085D040E2C}" type="presOf" srcId="{7A0242D0-98AB-4EF8-9EC3-1D8ED2F94B35}" destId="{9B115597-2FB1-42D2-BA23-32A2368B67D4}" srcOrd="0" destOrd="0" presId="urn:microsoft.com/office/officeart/2005/8/layout/hierarchy1"/>
    <dgm:cxn modelId="{01F899CF-4B0C-4F8D-90DA-BF1B876C87E5}" type="presOf" srcId="{8AA9FA8D-8BB6-46E8-BE6F-932C1F91AD71}" destId="{FEF7484A-FBEC-4457-B294-4489C754830A}" srcOrd="0" destOrd="0" presId="urn:microsoft.com/office/officeart/2005/8/layout/hierarchy1"/>
    <dgm:cxn modelId="{22DAB1A4-0FC0-484D-BD2C-9E5A4D14FA65}" type="presOf" srcId="{75253AF6-CF3A-40DD-9910-EBF333C34360}" destId="{3CC6A664-ADA3-40A2-8D7B-32EDD7BB6F48}" srcOrd="0" destOrd="0" presId="urn:microsoft.com/office/officeart/2005/8/layout/hierarchy1"/>
    <dgm:cxn modelId="{B516DD79-7BB4-42BE-8BBA-09FD94A8887B}" type="presParOf" srcId="{1EB76E52-33B4-4570-93FE-99039335328A}" destId="{CD49C388-3F1D-4C87-9186-695DA1F4D7C3}" srcOrd="0" destOrd="0" presId="urn:microsoft.com/office/officeart/2005/8/layout/hierarchy1"/>
    <dgm:cxn modelId="{C0C9C916-2099-4169-8ED4-5C563CC96CAF}" type="presParOf" srcId="{CD49C388-3F1D-4C87-9186-695DA1F4D7C3}" destId="{69B0D58D-1BB6-4DB6-AB3B-0F16778178F0}" srcOrd="0" destOrd="0" presId="urn:microsoft.com/office/officeart/2005/8/layout/hierarchy1"/>
    <dgm:cxn modelId="{DE60059A-BD3F-4B57-B222-B1F0D5C0A0D0}" type="presParOf" srcId="{69B0D58D-1BB6-4DB6-AB3B-0F16778178F0}" destId="{0C66AE45-1C15-47DC-84ED-52144BB546EC}" srcOrd="0" destOrd="0" presId="urn:microsoft.com/office/officeart/2005/8/layout/hierarchy1"/>
    <dgm:cxn modelId="{220B1BEC-0C7A-4813-9111-459D2AF1E5A6}" type="presParOf" srcId="{69B0D58D-1BB6-4DB6-AB3B-0F16778178F0}" destId="{BFC386AE-36F7-457C-A9F9-9834D357535B}" srcOrd="1" destOrd="0" presId="urn:microsoft.com/office/officeart/2005/8/layout/hierarchy1"/>
    <dgm:cxn modelId="{1D21EBC8-97C7-44C5-BA43-F09D5B910E92}" type="presParOf" srcId="{CD49C388-3F1D-4C87-9186-695DA1F4D7C3}" destId="{9F611554-2268-4E49-A416-D86B61EE40CE}" srcOrd="1" destOrd="0" presId="urn:microsoft.com/office/officeart/2005/8/layout/hierarchy1"/>
    <dgm:cxn modelId="{D310F5F1-A59A-4A3B-B08F-F50DC99AC90D}" type="presParOf" srcId="{9F611554-2268-4E49-A416-D86B61EE40CE}" destId="{D6AE9F56-FAB7-4C09-8C37-BBFF6669F736}" srcOrd="0" destOrd="0" presId="urn:microsoft.com/office/officeart/2005/8/layout/hierarchy1"/>
    <dgm:cxn modelId="{0370F740-8E57-4862-9EAC-12A614B05D84}" type="presParOf" srcId="{9F611554-2268-4E49-A416-D86B61EE40CE}" destId="{F03F30EB-BDD0-4356-8937-A91E666EC3EB}" srcOrd="1" destOrd="0" presId="urn:microsoft.com/office/officeart/2005/8/layout/hierarchy1"/>
    <dgm:cxn modelId="{5D1ECC01-B7D8-44FA-8A55-EE01FD6072DE}" type="presParOf" srcId="{F03F30EB-BDD0-4356-8937-A91E666EC3EB}" destId="{E3DCC51F-EC5B-4FF5-AB4C-15B282B93AAD}" srcOrd="0" destOrd="0" presId="urn:microsoft.com/office/officeart/2005/8/layout/hierarchy1"/>
    <dgm:cxn modelId="{B06D6C0D-C468-46C7-A735-5C4C2AFED063}" type="presParOf" srcId="{E3DCC51F-EC5B-4FF5-AB4C-15B282B93AAD}" destId="{8E1DFC9F-AA56-41C1-B5BB-2608CE9F0329}" srcOrd="0" destOrd="0" presId="urn:microsoft.com/office/officeart/2005/8/layout/hierarchy1"/>
    <dgm:cxn modelId="{8F51B2EB-9220-45EB-A58D-BA57E971475C}" type="presParOf" srcId="{E3DCC51F-EC5B-4FF5-AB4C-15B282B93AAD}" destId="{3CC6A664-ADA3-40A2-8D7B-32EDD7BB6F48}" srcOrd="1" destOrd="0" presId="urn:microsoft.com/office/officeart/2005/8/layout/hierarchy1"/>
    <dgm:cxn modelId="{C0C79935-53B9-42A4-B947-54777316801B}" type="presParOf" srcId="{F03F30EB-BDD0-4356-8937-A91E666EC3EB}" destId="{F9E42430-85A4-4F37-940F-A7979299AC77}" srcOrd="1" destOrd="0" presId="urn:microsoft.com/office/officeart/2005/8/layout/hierarchy1"/>
    <dgm:cxn modelId="{5E06C4B0-DD91-45E0-BE24-86419FE429C0}" type="presParOf" srcId="{F9E42430-85A4-4F37-940F-A7979299AC77}" destId="{1D875135-C49E-4A4A-8F56-C68E4FE5F9F2}" srcOrd="0" destOrd="0" presId="urn:microsoft.com/office/officeart/2005/8/layout/hierarchy1"/>
    <dgm:cxn modelId="{04333FE9-4C7F-47CD-9187-FBF5F7A4952A}" type="presParOf" srcId="{F9E42430-85A4-4F37-940F-A7979299AC77}" destId="{780BA7E3-5EDE-4D9B-BB12-93D013F7FCC8}" srcOrd="1" destOrd="0" presId="urn:microsoft.com/office/officeart/2005/8/layout/hierarchy1"/>
    <dgm:cxn modelId="{F021619D-3703-405A-B807-180E9E245502}" type="presParOf" srcId="{780BA7E3-5EDE-4D9B-BB12-93D013F7FCC8}" destId="{43F75FEB-6425-4295-8082-2F8598D7E67C}" srcOrd="0" destOrd="0" presId="urn:microsoft.com/office/officeart/2005/8/layout/hierarchy1"/>
    <dgm:cxn modelId="{663D057F-11AF-4F22-9DAC-4ECE3BFBF3EB}" type="presParOf" srcId="{43F75FEB-6425-4295-8082-2F8598D7E67C}" destId="{6640C84E-8612-4269-8C08-BA2B2EBA0904}" srcOrd="0" destOrd="0" presId="urn:microsoft.com/office/officeart/2005/8/layout/hierarchy1"/>
    <dgm:cxn modelId="{D39D0A37-51C3-4FA6-B6B1-99F98CBE8204}" type="presParOf" srcId="{43F75FEB-6425-4295-8082-2F8598D7E67C}" destId="{096B3189-A2BA-44E3-B2E6-C388ABCE06C0}" srcOrd="1" destOrd="0" presId="urn:microsoft.com/office/officeart/2005/8/layout/hierarchy1"/>
    <dgm:cxn modelId="{F15E8DDD-483B-4320-8EBE-65BFA6059FA8}" type="presParOf" srcId="{780BA7E3-5EDE-4D9B-BB12-93D013F7FCC8}" destId="{B69E6C4F-A03A-4A5F-9E10-17C45D759992}" srcOrd="1" destOrd="0" presId="urn:microsoft.com/office/officeart/2005/8/layout/hierarchy1"/>
    <dgm:cxn modelId="{6E247E16-5C9E-4541-88F1-BD377B031639}" type="presParOf" srcId="{9F611554-2268-4E49-A416-D86B61EE40CE}" destId="{FEF7484A-FBEC-4457-B294-4489C754830A}" srcOrd="2" destOrd="0" presId="urn:microsoft.com/office/officeart/2005/8/layout/hierarchy1"/>
    <dgm:cxn modelId="{700BA7E3-CEB0-4DA4-BE83-774F3B130BC8}" type="presParOf" srcId="{9F611554-2268-4E49-A416-D86B61EE40CE}" destId="{046908C2-5D1E-4875-8AFC-20B166BBDE36}" srcOrd="3" destOrd="0" presId="urn:microsoft.com/office/officeart/2005/8/layout/hierarchy1"/>
    <dgm:cxn modelId="{643324D3-9D27-4B48-B38E-74464CF263CB}" type="presParOf" srcId="{046908C2-5D1E-4875-8AFC-20B166BBDE36}" destId="{2A5E7EAC-F38C-48BE-89C2-5A228BF7D88B}" srcOrd="0" destOrd="0" presId="urn:microsoft.com/office/officeart/2005/8/layout/hierarchy1"/>
    <dgm:cxn modelId="{5C8DD041-D679-4FE1-B59A-2E694B92690F}" type="presParOf" srcId="{2A5E7EAC-F38C-48BE-89C2-5A228BF7D88B}" destId="{2350A012-DE63-47B0-98A9-BC5C18C9ED18}" srcOrd="0" destOrd="0" presId="urn:microsoft.com/office/officeart/2005/8/layout/hierarchy1"/>
    <dgm:cxn modelId="{7C3AF0BA-206D-4B02-86EB-4AE0394263A1}" type="presParOf" srcId="{2A5E7EAC-F38C-48BE-89C2-5A228BF7D88B}" destId="{D402EE41-8B97-4DA8-89BF-44A58A1B493B}" srcOrd="1" destOrd="0" presId="urn:microsoft.com/office/officeart/2005/8/layout/hierarchy1"/>
    <dgm:cxn modelId="{020BD912-817A-4F7F-903E-19084DE678C0}" type="presParOf" srcId="{046908C2-5D1E-4875-8AFC-20B166BBDE36}" destId="{082E90D8-D622-40F6-B772-5AC82B879384}" srcOrd="1" destOrd="0" presId="urn:microsoft.com/office/officeart/2005/8/layout/hierarchy1"/>
    <dgm:cxn modelId="{56CFB2F2-904C-4109-8C44-32B88D38EBAA}" type="presParOf" srcId="{082E90D8-D622-40F6-B772-5AC82B879384}" destId="{8B810AE1-22C4-40DC-98E1-EDE29A046970}" srcOrd="0" destOrd="0" presId="urn:microsoft.com/office/officeart/2005/8/layout/hierarchy1"/>
    <dgm:cxn modelId="{43D57FDE-0A0E-42A1-A67E-8CE6FFAEBC26}" type="presParOf" srcId="{082E90D8-D622-40F6-B772-5AC82B879384}" destId="{E99111EB-5DF2-4E9B-94A8-FE0A92FFB473}" srcOrd="1" destOrd="0" presId="urn:microsoft.com/office/officeart/2005/8/layout/hierarchy1"/>
    <dgm:cxn modelId="{ED84E596-41A6-4FD4-8D66-4E1710998C0D}" type="presParOf" srcId="{E99111EB-5DF2-4E9B-94A8-FE0A92FFB473}" destId="{2AB8E1E2-4FB7-4110-8ECA-D44BE29DA06A}" srcOrd="0" destOrd="0" presId="urn:microsoft.com/office/officeart/2005/8/layout/hierarchy1"/>
    <dgm:cxn modelId="{AEED3265-E992-434E-965A-151A96E5B3F2}" type="presParOf" srcId="{2AB8E1E2-4FB7-4110-8ECA-D44BE29DA06A}" destId="{982420B4-4FA5-4A3B-8AE1-2366E2A785A4}" srcOrd="0" destOrd="0" presId="urn:microsoft.com/office/officeart/2005/8/layout/hierarchy1"/>
    <dgm:cxn modelId="{E5288865-5AE6-47C5-9275-B4A565F52E56}" type="presParOf" srcId="{2AB8E1E2-4FB7-4110-8ECA-D44BE29DA06A}" destId="{A58DE2E1-57EC-48E0-9C8E-9B295C0AC3F3}" srcOrd="1" destOrd="0" presId="urn:microsoft.com/office/officeart/2005/8/layout/hierarchy1"/>
    <dgm:cxn modelId="{7334F52F-F9B2-44BB-8585-163C433AB67C}" type="presParOf" srcId="{E99111EB-5DF2-4E9B-94A8-FE0A92FFB473}" destId="{B1E2FB1E-F83D-41C0-9CF9-B9C981D0688D}" srcOrd="1" destOrd="0" presId="urn:microsoft.com/office/officeart/2005/8/layout/hierarchy1"/>
    <dgm:cxn modelId="{08FFDEE2-3747-4BF0-85AD-CA4D3BB373D9}" type="presParOf" srcId="{082E90D8-D622-40F6-B772-5AC82B879384}" destId="{BE450072-5F5F-4228-BBB3-0671AEAA5BA0}" srcOrd="2" destOrd="0" presId="urn:microsoft.com/office/officeart/2005/8/layout/hierarchy1"/>
    <dgm:cxn modelId="{7AD6D80D-9B62-4A15-BFF7-713A8E239D58}" type="presParOf" srcId="{082E90D8-D622-40F6-B772-5AC82B879384}" destId="{9801FE80-062A-4B0F-A2D3-EA87BDD90D1D}" srcOrd="3" destOrd="0" presId="urn:microsoft.com/office/officeart/2005/8/layout/hierarchy1"/>
    <dgm:cxn modelId="{0A4A3A8F-AECD-434E-9483-59E0A46C7A92}" type="presParOf" srcId="{9801FE80-062A-4B0F-A2D3-EA87BDD90D1D}" destId="{02ECDB2B-F9A6-44AA-A5BC-76FF74097C8B}" srcOrd="0" destOrd="0" presId="urn:microsoft.com/office/officeart/2005/8/layout/hierarchy1"/>
    <dgm:cxn modelId="{13000628-51C7-4046-87EE-F6AF637AA448}" type="presParOf" srcId="{02ECDB2B-F9A6-44AA-A5BC-76FF74097C8B}" destId="{F7856E32-8965-4A42-86D0-7647E4888593}" srcOrd="0" destOrd="0" presId="urn:microsoft.com/office/officeart/2005/8/layout/hierarchy1"/>
    <dgm:cxn modelId="{30D12F17-D10B-43F2-A6BB-BD54AC3CA085}" type="presParOf" srcId="{02ECDB2B-F9A6-44AA-A5BC-76FF74097C8B}" destId="{F0F12B1C-3715-4D0F-B079-A8133C066BEC}" srcOrd="1" destOrd="0" presId="urn:microsoft.com/office/officeart/2005/8/layout/hierarchy1"/>
    <dgm:cxn modelId="{2AD6F5FE-3D72-4A5F-84C8-1E75CC056CDD}" type="presParOf" srcId="{9801FE80-062A-4B0F-A2D3-EA87BDD90D1D}" destId="{BC3E296E-E7A2-441D-B367-350442EF7339}" srcOrd="1" destOrd="0" presId="urn:microsoft.com/office/officeart/2005/8/layout/hierarchy1"/>
    <dgm:cxn modelId="{0E248F1C-3932-42C5-8A86-75F1472CD509}" type="presParOf" srcId="{082E90D8-D622-40F6-B772-5AC82B879384}" destId="{EEFCADB1-6004-4799-8CEA-BA30F1ECA70E}" srcOrd="4" destOrd="0" presId="urn:microsoft.com/office/officeart/2005/8/layout/hierarchy1"/>
    <dgm:cxn modelId="{C5F9D701-37DC-456B-BE28-29412212D6A7}" type="presParOf" srcId="{082E90D8-D622-40F6-B772-5AC82B879384}" destId="{88A66591-4543-4296-885B-6DB0F60B7B37}" srcOrd="5" destOrd="0" presId="urn:microsoft.com/office/officeart/2005/8/layout/hierarchy1"/>
    <dgm:cxn modelId="{B12EFD7F-D2BD-4A78-BA3A-42F03795A297}" type="presParOf" srcId="{88A66591-4543-4296-885B-6DB0F60B7B37}" destId="{BF153240-5A6E-4826-847A-E9873B39620A}" srcOrd="0" destOrd="0" presId="urn:microsoft.com/office/officeart/2005/8/layout/hierarchy1"/>
    <dgm:cxn modelId="{E1D6AD86-84CF-426B-8370-54E6A58EC521}" type="presParOf" srcId="{BF153240-5A6E-4826-847A-E9873B39620A}" destId="{55699D7B-459D-4109-9AAF-3CAE67B5EA23}" srcOrd="0" destOrd="0" presId="urn:microsoft.com/office/officeart/2005/8/layout/hierarchy1"/>
    <dgm:cxn modelId="{55FFB5F9-198B-4E19-ABB4-2B88B1626970}" type="presParOf" srcId="{BF153240-5A6E-4826-847A-E9873B39620A}" destId="{66C541D5-9E1B-4E13-9CD3-C025041ED961}" srcOrd="1" destOrd="0" presId="urn:microsoft.com/office/officeart/2005/8/layout/hierarchy1"/>
    <dgm:cxn modelId="{1F67470C-1CA0-489D-B96D-2296C4524D72}" type="presParOf" srcId="{88A66591-4543-4296-885B-6DB0F60B7B37}" destId="{982BF253-33E9-48A1-B3DE-F1A1BB3EB25A}" srcOrd="1" destOrd="0" presId="urn:microsoft.com/office/officeart/2005/8/layout/hierarchy1"/>
    <dgm:cxn modelId="{77DA176F-140C-4A8C-B2A1-BCE8F71A17E8}" type="presParOf" srcId="{082E90D8-D622-40F6-B772-5AC82B879384}" destId="{B1EC451F-89C5-458C-BE29-05C05453CEAC}" srcOrd="6" destOrd="0" presId="urn:microsoft.com/office/officeart/2005/8/layout/hierarchy1"/>
    <dgm:cxn modelId="{5C72969D-A0E3-47D2-8D7F-B81694C9FA31}" type="presParOf" srcId="{082E90D8-D622-40F6-B772-5AC82B879384}" destId="{13DEF29F-435A-4763-9F2E-79A37F73BD86}" srcOrd="7" destOrd="0" presId="urn:microsoft.com/office/officeart/2005/8/layout/hierarchy1"/>
    <dgm:cxn modelId="{A3987FEC-39FB-44A6-B0E3-C6C7A8998BA8}" type="presParOf" srcId="{13DEF29F-435A-4763-9F2E-79A37F73BD86}" destId="{98E4830C-1D3E-4A24-9743-1C17DB2E8EF3}" srcOrd="0" destOrd="0" presId="urn:microsoft.com/office/officeart/2005/8/layout/hierarchy1"/>
    <dgm:cxn modelId="{E5C72D1F-765A-40E8-8875-4A5DA71204E4}" type="presParOf" srcId="{98E4830C-1D3E-4A24-9743-1C17DB2E8EF3}" destId="{495F797B-7226-4860-B1B0-80CB9941A932}" srcOrd="0" destOrd="0" presId="urn:microsoft.com/office/officeart/2005/8/layout/hierarchy1"/>
    <dgm:cxn modelId="{848661A1-68E0-4E02-AB45-20CF9E1914C9}" type="presParOf" srcId="{98E4830C-1D3E-4A24-9743-1C17DB2E8EF3}" destId="{9B115597-2FB1-42D2-BA23-32A2368B67D4}" srcOrd="1" destOrd="0" presId="urn:microsoft.com/office/officeart/2005/8/layout/hierarchy1"/>
    <dgm:cxn modelId="{3939692C-BBD1-40F2-B1C9-A70513161425}" type="presParOf" srcId="{13DEF29F-435A-4763-9F2E-79A37F73BD86}" destId="{29E21AB7-4BC6-4F64-BF44-5A52900522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FC8D3-BFDA-4FFB-86B4-9A1F794741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253AF6-CF3A-40DD-9910-EBF333C34360}">
      <dgm:prSet phldrT="[Текст]" custT="1"/>
      <dgm:spPr/>
      <dgm:t>
        <a:bodyPr/>
        <a:lstStyle/>
        <a:p>
          <a:r>
            <a:rPr lang="ru-RU" sz="1600" dirty="0" smtClean="0"/>
            <a:t>Документарная</a:t>
          </a:r>
          <a:endParaRPr lang="ru-RU" sz="1600" dirty="0"/>
        </a:p>
      </dgm:t>
    </dgm:pt>
    <dgm:pt modelId="{56ABC8AE-3719-476B-830E-022F9129A542}" type="parTrans" cxnId="{D43144D7-821C-4CE7-9B5B-84788FEDED93}">
      <dgm:prSet/>
      <dgm:spPr/>
      <dgm:t>
        <a:bodyPr/>
        <a:lstStyle/>
        <a:p>
          <a:endParaRPr lang="ru-RU" sz="2400"/>
        </a:p>
      </dgm:t>
    </dgm:pt>
    <dgm:pt modelId="{4C795C0B-46D7-4F83-BB5D-A280B0E563E1}" type="sibTrans" cxnId="{D43144D7-821C-4CE7-9B5B-84788FEDED93}">
      <dgm:prSet/>
      <dgm:spPr/>
      <dgm:t>
        <a:bodyPr/>
        <a:lstStyle/>
        <a:p>
          <a:endParaRPr lang="ru-RU" sz="2400"/>
        </a:p>
      </dgm:t>
    </dgm:pt>
    <dgm:pt modelId="{90F45EBE-D1B2-4078-A256-6F20EBB658FE}">
      <dgm:prSet phldrT="[Текст]" custT="1"/>
      <dgm:spPr/>
      <dgm:t>
        <a:bodyPr/>
        <a:lstStyle/>
        <a:p>
          <a:r>
            <a:rPr lang="ru-RU" sz="1400" dirty="0" smtClean="0"/>
            <a:t>по месту нахождения органа контроля</a:t>
          </a:r>
          <a:endParaRPr lang="ru-RU" sz="1400" b="1" dirty="0"/>
        </a:p>
      </dgm:t>
    </dgm:pt>
    <dgm:pt modelId="{DF45010A-27A9-4D48-B357-11854B8744EE}" type="parTrans" cxnId="{3226EA7A-62DF-4263-9888-B7679BBA4B27}">
      <dgm:prSet/>
      <dgm:spPr/>
      <dgm:t>
        <a:bodyPr/>
        <a:lstStyle/>
        <a:p>
          <a:endParaRPr lang="ru-RU" sz="2400"/>
        </a:p>
      </dgm:t>
    </dgm:pt>
    <dgm:pt modelId="{80F15B9D-8822-40D8-9481-C156542FA4FF}" type="sibTrans" cxnId="{3226EA7A-62DF-4263-9888-B7679BBA4B27}">
      <dgm:prSet/>
      <dgm:spPr/>
      <dgm:t>
        <a:bodyPr/>
        <a:lstStyle/>
        <a:p>
          <a:endParaRPr lang="ru-RU" sz="2400"/>
        </a:p>
      </dgm:t>
    </dgm:pt>
    <dgm:pt modelId="{CC4788A1-6503-40D9-8E0A-64064D220B13}">
      <dgm:prSet phldrT="[Текст]" custT="1"/>
      <dgm:spPr/>
      <dgm:t>
        <a:bodyPr/>
        <a:lstStyle/>
        <a:p>
          <a:r>
            <a:rPr lang="ru-RU" sz="1600" dirty="0" smtClean="0"/>
            <a:t>Бездокументарная</a:t>
          </a:r>
          <a:endParaRPr lang="ru-RU" sz="1600" dirty="0"/>
        </a:p>
      </dgm:t>
    </dgm:pt>
    <dgm:pt modelId="{8AA9FA8D-8BB6-46E8-BE6F-932C1F91AD71}" type="parTrans" cxnId="{AE87ACE3-8E42-4F7C-84DD-7C81650AAA6B}">
      <dgm:prSet/>
      <dgm:spPr/>
      <dgm:t>
        <a:bodyPr/>
        <a:lstStyle/>
        <a:p>
          <a:endParaRPr lang="ru-RU" sz="2400"/>
        </a:p>
      </dgm:t>
    </dgm:pt>
    <dgm:pt modelId="{029B2A7D-F205-4483-A8D6-45556E10A542}" type="sibTrans" cxnId="{AE87ACE3-8E42-4F7C-84DD-7C81650AAA6B}">
      <dgm:prSet/>
      <dgm:spPr/>
      <dgm:t>
        <a:bodyPr/>
        <a:lstStyle/>
        <a:p>
          <a:endParaRPr lang="ru-RU" sz="2400"/>
        </a:p>
      </dgm:t>
    </dgm:pt>
    <dgm:pt modelId="{18471191-FB72-4D69-AB38-EB5FB47046B6}">
      <dgm:prSet phldrT="[Текст]" custT="1"/>
      <dgm:spPr/>
      <dgm:t>
        <a:bodyPr/>
        <a:lstStyle/>
        <a:p>
          <a:r>
            <a:rPr lang="ru-RU" sz="1400" dirty="0" smtClean="0"/>
            <a:t>по месту нахождения, осуществления деятельности юридическим лицом</a:t>
          </a:r>
          <a:endParaRPr lang="ru-RU" sz="1400" b="1" dirty="0"/>
        </a:p>
      </dgm:t>
    </dgm:pt>
    <dgm:pt modelId="{371FC320-67C1-4A81-AA9D-F7B298B4F565}" type="parTrans" cxnId="{7EAE4A7D-8F92-4D5F-A554-D47411D5DE8A}">
      <dgm:prSet/>
      <dgm:spPr/>
      <dgm:t>
        <a:bodyPr/>
        <a:lstStyle/>
        <a:p>
          <a:endParaRPr lang="ru-RU" sz="2400"/>
        </a:p>
      </dgm:t>
    </dgm:pt>
    <dgm:pt modelId="{CEF51DD2-6CDE-4399-A4DC-566D4783720C}" type="sibTrans" cxnId="{7EAE4A7D-8F92-4D5F-A554-D47411D5DE8A}">
      <dgm:prSet/>
      <dgm:spPr/>
      <dgm:t>
        <a:bodyPr/>
        <a:lstStyle/>
        <a:p>
          <a:endParaRPr lang="ru-RU" sz="2400"/>
        </a:p>
      </dgm:t>
    </dgm:pt>
    <dgm:pt modelId="{D4B0A14D-9D42-4456-B0F2-A9C86AD2AAF8}">
      <dgm:prSet phldrT="[Текст]" custT="1"/>
      <dgm:spPr/>
      <dgm:t>
        <a:bodyPr/>
        <a:lstStyle/>
        <a:p>
          <a:r>
            <a:rPr lang="ru-RU" sz="1400" dirty="0" smtClean="0"/>
            <a:t>Предмет: сведения, состояние используемых при осуществлении деятельности, производимые и реализуемые товары и принимаемые меры по исполнению обязательных требований</a:t>
          </a:r>
          <a:endParaRPr lang="ru-RU" sz="1400" b="1" dirty="0" smtClean="0"/>
        </a:p>
      </dgm:t>
    </dgm:pt>
    <dgm:pt modelId="{6FDE118C-82C5-4FAD-B816-BEBEEEBE1C71}" type="parTrans" cxnId="{149EDD91-1C2F-48CE-8110-55D332BA88DF}">
      <dgm:prSet/>
      <dgm:spPr/>
      <dgm:t>
        <a:bodyPr/>
        <a:lstStyle/>
        <a:p>
          <a:endParaRPr lang="ru-RU" sz="2400"/>
        </a:p>
      </dgm:t>
    </dgm:pt>
    <dgm:pt modelId="{71FF7A81-F5BA-475C-A8C2-EA431136A15D}" type="sibTrans" cxnId="{149EDD91-1C2F-48CE-8110-55D332BA88DF}">
      <dgm:prSet/>
      <dgm:spPr/>
      <dgm:t>
        <a:bodyPr/>
        <a:lstStyle/>
        <a:p>
          <a:endParaRPr lang="ru-RU" sz="2400"/>
        </a:p>
      </dgm:t>
    </dgm:pt>
    <dgm:pt modelId="{78F8A715-3119-41A5-806D-80FAA6029F11}">
      <dgm:prSet phldrT="[Текст]" custT="1"/>
      <dgm:spPr/>
      <dgm:t>
        <a:bodyPr/>
        <a:lstStyle/>
        <a:p>
          <a:r>
            <a:rPr lang="ru-RU" sz="1800" dirty="0" smtClean="0"/>
            <a:t>Проверки</a:t>
          </a:r>
          <a:endParaRPr lang="ru-RU" sz="1800" dirty="0"/>
        </a:p>
      </dgm:t>
    </dgm:pt>
    <dgm:pt modelId="{E2A518DA-5A7D-465D-9089-5E7086376752}" type="sibTrans" cxnId="{458F17C6-19A1-4E55-BECA-C40C0BBD05DA}">
      <dgm:prSet/>
      <dgm:spPr/>
      <dgm:t>
        <a:bodyPr/>
        <a:lstStyle/>
        <a:p>
          <a:endParaRPr lang="ru-RU" sz="2400"/>
        </a:p>
      </dgm:t>
    </dgm:pt>
    <dgm:pt modelId="{58DDB27B-7301-437E-B20E-F3C47BCFD7D8}" type="parTrans" cxnId="{458F17C6-19A1-4E55-BECA-C40C0BBD05DA}">
      <dgm:prSet/>
      <dgm:spPr/>
      <dgm:t>
        <a:bodyPr/>
        <a:lstStyle/>
        <a:p>
          <a:endParaRPr lang="ru-RU" sz="2400"/>
        </a:p>
      </dgm:t>
    </dgm:pt>
    <dgm:pt modelId="{82F2025C-9CA7-44B8-BCB5-1811F88DFDE4}">
      <dgm:prSet phldrT="[Текст]" custT="1"/>
      <dgm:spPr/>
      <dgm:t>
        <a:bodyPr/>
        <a:lstStyle/>
        <a:p>
          <a:r>
            <a:rPr lang="ru-RU" sz="1400" dirty="0" smtClean="0"/>
            <a:t>Предмет: сведения, содержащиеся в документах субъектов предпринимательской деятельности</a:t>
          </a:r>
          <a:endParaRPr lang="ru-RU" sz="1400" b="1" dirty="0"/>
        </a:p>
      </dgm:t>
    </dgm:pt>
    <dgm:pt modelId="{13E767B3-A3E4-4F60-B1E6-15707384BEDE}" type="parTrans" cxnId="{DCB097E2-8B71-4603-A21E-489A8F039641}">
      <dgm:prSet/>
      <dgm:spPr/>
      <dgm:t>
        <a:bodyPr/>
        <a:lstStyle/>
        <a:p>
          <a:endParaRPr lang="ru-RU"/>
        </a:p>
      </dgm:t>
    </dgm:pt>
    <dgm:pt modelId="{0F876112-493A-4F21-9FAB-0586B727182C}" type="sibTrans" cxnId="{DCB097E2-8B71-4603-A21E-489A8F039641}">
      <dgm:prSet/>
      <dgm:spPr/>
      <dgm:t>
        <a:bodyPr/>
        <a:lstStyle/>
        <a:p>
          <a:endParaRPr lang="ru-RU"/>
        </a:p>
      </dgm:t>
    </dgm:pt>
    <dgm:pt modelId="{1EB76E52-33B4-4570-93FE-99039335328A}" type="pres">
      <dgm:prSet presAssocID="{F83FC8D3-BFDA-4FFB-86B4-9A1F794741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49C388-3F1D-4C87-9186-695DA1F4D7C3}" type="pres">
      <dgm:prSet presAssocID="{78F8A715-3119-41A5-806D-80FAA6029F11}" presName="hierRoot1" presStyleCnt="0"/>
      <dgm:spPr/>
    </dgm:pt>
    <dgm:pt modelId="{69B0D58D-1BB6-4DB6-AB3B-0F16778178F0}" type="pres">
      <dgm:prSet presAssocID="{78F8A715-3119-41A5-806D-80FAA6029F11}" presName="composite" presStyleCnt="0"/>
      <dgm:spPr/>
    </dgm:pt>
    <dgm:pt modelId="{0C66AE45-1C15-47DC-84ED-52144BB546EC}" type="pres">
      <dgm:prSet presAssocID="{78F8A715-3119-41A5-806D-80FAA6029F11}" presName="background" presStyleLbl="node0" presStyleIdx="0" presStyleCnt="1"/>
      <dgm:spPr/>
    </dgm:pt>
    <dgm:pt modelId="{BFC386AE-36F7-457C-A9F9-9834D357535B}" type="pres">
      <dgm:prSet presAssocID="{78F8A715-3119-41A5-806D-80FAA6029F11}" presName="text" presStyleLbl="fgAcc0" presStyleIdx="0" presStyleCnt="1" custScaleY="55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11554-2268-4E49-A416-D86B61EE40CE}" type="pres">
      <dgm:prSet presAssocID="{78F8A715-3119-41A5-806D-80FAA6029F11}" presName="hierChild2" presStyleCnt="0"/>
      <dgm:spPr/>
    </dgm:pt>
    <dgm:pt modelId="{D6AE9F56-FAB7-4C09-8C37-BBFF6669F736}" type="pres">
      <dgm:prSet presAssocID="{56ABC8AE-3719-476B-830E-022F9129A54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03F30EB-BDD0-4356-8937-A91E666EC3EB}" type="pres">
      <dgm:prSet presAssocID="{75253AF6-CF3A-40DD-9910-EBF333C34360}" presName="hierRoot2" presStyleCnt="0"/>
      <dgm:spPr/>
    </dgm:pt>
    <dgm:pt modelId="{E3DCC51F-EC5B-4FF5-AB4C-15B282B93AAD}" type="pres">
      <dgm:prSet presAssocID="{75253AF6-CF3A-40DD-9910-EBF333C34360}" presName="composite2" presStyleCnt="0"/>
      <dgm:spPr/>
    </dgm:pt>
    <dgm:pt modelId="{8E1DFC9F-AA56-41C1-B5BB-2608CE9F0329}" type="pres">
      <dgm:prSet presAssocID="{75253AF6-CF3A-40DD-9910-EBF333C34360}" presName="background2" presStyleLbl="node2" presStyleIdx="0" presStyleCnt="2"/>
      <dgm:spPr/>
    </dgm:pt>
    <dgm:pt modelId="{3CC6A664-ADA3-40A2-8D7B-32EDD7BB6F48}" type="pres">
      <dgm:prSet presAssocID="{75253AF6-CF3A-40DD-9910-EBF333C34360}" presName="text2" presStyleLbl="fgAcc2" presStyleIdx="0" presStyleCnt="2" custScaleX="1863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E42430-85A4-4F37-940F-A7979299AC77}" type="pres">
      <dgm:prSet presAssocID="{75253AF6-CF3A-40DD-9910-EBF333C34360}" presName="hierChild3" presStyleCnt="0"/>
      <dgm:spPr/>
    </dgm:pt>
    <dgm:pt modelId="{1D875135-C49E-4A4A-8F56-C68E4FE5F9F2}" type="pres">
      <dgm:prSet presAssocID="{DF45010A-27A9-4D48-B357-11854B8744EE}" presName="Name17" presStyleLbl="parChTrans1D3" presStyleIdx="0" presStyleCnt="4"/>
      <dgm:spPr/>
      <dgm:t>
        <a:bodyPr/>
        <a:lstStyle/>
        <a:p>
          <a:endParaRPr lang="ru-RU"/>
        </a:p>
      </dgm:t>
    </dgm:pt>
    <dgm:pt modelId="{780BA7E3-5EDE-4D9B-BB12-93D013F7FCC8}" type="pres">
      <dgm:prSet presAssocID="{90F45EBE-D1B2-4078-A256-6F20EBB658FE}" presName="hierRoot3" presStyleCnt="0"/>
      <dgm:spPr/>
    </dgm:pt>
    <dgm:pt modelId="{43F75FEB-6425-4295-8082-2F8598D7E67C}" type="pres">
      <dgm:prSet presAssocID="{90F45EBE-D1B2-4078-A256-6F20EBB658FE}" presName="composite3" presStyleCnt="0"/>
      <dgm:spPr/>
    </dgm:pt>
    <dgm:pt modelId="{6640C84E-8612-4269-8C08-BA2B2EBA0904}" type="pres">
      <dgm:prSet presAssocID="{90F45EBE-D1B2-4078-A256-6F20EBB658FE}" presName="background3" presStyleLbl="node3" presStyleIdx="0" presStyleCnt="4"/>
      <dgm:spPr/>
    </dgm:pt>
    <dgm:pt modelId="{096B3189-A2BA-44E3-B2E6-C388ABCE06C0}" type="pres">
      <dgm:prSet presAssocID="{90F45EBE-D1B2-4078-A256-6F20EBB658FE}" presName="text3" presStyleLbl="fgAcc3" presStyleIdx="0" presStyleCnt="4" custScaleX="130615" custScaleY="266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9E6C4F-A03A-4A5F-9E10-17C45D759992}" type="pres">
      <dgm:prSet presAssocID="{90F45EBE-D1B2-4078-A256-6F20EBB658FE}" presName="hierChild4" presStyleCnt="0"/>
      <dgm:spPr/>
    </dgm:pt>
    <dgm:pt modelId="{D8EE15B8-1C34-4DEE-B462-B535E287AFF0}" type="pres">
      <dgm:prSet presAssocID="{13E767B3-A3E4-4F60-B1E6-15707384BED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EDE37467-8204-49E9-9C19-FA9D5D577EED}" type="pres">
      <dgm:prSet presAssocID="{82F2025C-9CA7-44B8-BCB5-1811F88DFDE4}" presName="hierRoot3" presStyleCnt="0"/>
      <dgm:spPr/>
    </dgm:pt>
    <dgm:pt modelId="{3F07F941-4382-4564-8473-C183BDA181DB}" type="pres">
      <dgm:prSet presAssocID="{82F2025C-9CA7-44B8-BCB5-1811F88DFDE4}" presName="composite3" presStyleCnt="0"/>
      <dgm:spPr/>
    </dgm:pt>
    <dgm:pt modelId="{1AF129D7-219F-48E9-B129-A9EFA1B87707}" type="pres">
      <dgm:prSet presAssocID="{82F2025C-9CA7-44B8-BCB5-1811F88DFDE4}" presName="background3" presStyleLbl="node3" presStyleIdx="1" presStyleCnt="4"/>
      <dgm:spPr/>
    </dgm:pt>
    <dgm:pt modelId="{4D933289-DF47-47E0-A7C0-599BD836DF72}" type="pres">
      <dgm:prSet presAssocID="{82F2025C-9CA7-44B8-BCB5-1811F88DFDE4}" presName="text3" presStyleLbl="fgAcc3" presStyleIdx="1" presStyleCnt="4" custScaleY="267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42B685-EB79-4F83-9833-0D0B69A95928}" type="pres">
      <dgm:prSet presAssocID="{82F2025C-9CA7-44B8-BCB5-1811F88DFDE4}" presName="hierChild4" presStyleCnt="0"/>
      <dgm:spPr/>
    </dgm:pt>
    <dgm:pt modelId="{FEF7484A-FBEC-4457-B294-4489C754830A}" type="pres">
      <dgm:prSet presAssocID="{8AA9FA8D-8BB6-46E8-BE6F-932C1F91AD7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46908C2-5D1E-4875-8AFC-20B166BBDE36}" type="pres">
      <dgm:prSet presAssocID="{CC4788A1-6503-40D9-8E0A-64064D220B13}" presName="hierRoot2" presStyleCnt="0"/>
      <dgm:spPr/>
    </dgm:pt>
    <dgm:pt modelId="{2A5E7EAC-F38C-48BE-89C2-5A228BF7D88B}" type="pres">
      <dgm:prSet presAssocID="{CC4788A1-6503-40D9-8E0A-64064D220B13}" presName="composite2" presStyleCnt="0"/>
      <dgm:spPr/>
    </dgm:pt>
    <dgm:pt modelId="{2350A012-DE63-47B0-98A9-BC5C18C9ED18}" type="pres">
      <dgm:prSet presAssocID="{CC4788A1-6503-40D9-8E0A-64064D220B13}" presName="background2" presStyleLbl="node2" presStyleIdx="1" presStyleCnt="2"/>
      <dgm:spPr/>
    </dgm:pt>
    <dgm:pt modelId="{D402EE41-8B97-4DA8-89BF-44A58A1B493B}" type="pres">
      <dgm:prSet presAssocID="{CC4788A1-6503-40D9-8E0A-64064D220B13}" presName="text2" presStyleLbl="fgAcc2" presStyleIdx="1" presStyleCnt="2" custScaleX="159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2E90D8-D622-40F6-B772-5AC82B879384}" type="pres">
      <dgm:prSet presAssocID="{CC4788A1-6503-40D9-8E0A-64064D220B13}" presName="hierChild3" presStyleCnt="0"/>
      <dgm:spPr/>
    </dgm:pt>
    <dgm:pt modelId="{8B810AE1-22C4-40DC-98E1-EDE29A046970}" type="pres">
      <dgm:prSet presAssocID="{371FC320-67C1-4A81-AA9D-F7B298B4F565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99111EB-5DF2-4E9B-94A8-FE0A92FFB473}" type="pres">
      <dgm:prSet presAssocID="{18471191-FB72-4D69-AB38-EB5FB47046B6}" presName="hierRoot3" presStyleCnt="0"/>
      <dgm:spPr/>
    </dgm:pt>
    <dgm:pt modelId="{2AB8E1E2-4FB7-4110-8ECA-D44BE29DA06A}" type="pres">
      <dgm:prSet presAssocID="{18471191-FB72-4D69-AB38-EB5FB47046B6}" presName="composite3" presStyleCnt="0"/>
      <dgm:spPr/>
    </dgm:pt>
    <dgm:pt modelId="{982420B4-4FA5-4A3B-8AE1-2366E2A785A4}" type="pres">
      <dgm:prSet presAssocID="{18471191-FB72-4D69-AB38-EB5FB47046B6}" presName="background3" presStyleLbl="node3" presStyleIdx="2" presStyleCnt="4"/>
      <dgm:spPr/>
    </dgm:pt>
    <dgm:pt modelId="{A58DE2E1-57EC-48E0-9C8E-9B295C0AC3F3}" type="pres">
      <dgm:prSet presAssocID="{18471191-FB72-4D69-AB38-EB5FB47046B6}" presName="text3" presStyleLbl="fgAcc3" presStyleIdx="2" presStyleCnt="4" custScaleY="266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2FB1E-F83D-41C0-9CF9-B9C981D0688D}" type="pres">
      <dgm:prSet presAssocID="{18471191-FB72-4D69-AB38-EB5FB47046B6}" presName="hierChild4" presStyleCnt="0"/>
      <dgm:spPr/>
    </dgm:pt>
    <dgm:pt modelId="{BE450072-5F5F-4228-BBB3-0671AEAA5BA0}" type="pres">
      <dgm:prSet presAssocID="{6FDE118C-82C5-4FAD-B816-BEBEEEBE1C7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9801FE80-062A-4B0F-A2D3-EA87BDD90D1D}" type="pres">
      <dgm:prSet presAssocID="{D4B0A14D-9D42-4456-B0F2-A9C86AD2AAF8}" presName="hierRoot3" presStyleCnt="0"/>
      <dgm:spPr/>
    </dgm:pt>
    <dgm:pt modelId="{02ECDB2B-F9A6-44AA-A5BC-76FF74097C8B}" type="pres">
      <dgm:prSet presAssocID="{D4B0A14D-9D42-4456-B0F2-A9C86AD2AAF8}" presName="composite3" presStyleCnt="0"/>
      <dgm:spPr/>
    </dgm:pt>
    <dgm:pt modelId="{F7856E32-8965-4A42-86D0-7647E4888593}" type="pres">
      <dgm:prSet presAssocID="{D4B0A14D-9D42-4456-B0F2-A9C86AD2AAF8}" presName="background3" presStyleLbl="node3" presStyleIdx="3" presStyleCnt="4"/>
      <dgm:spPr/>
    </dgm:pt>
    <dgm:pt modelId="{F0F12B1C-3715-4D0F-B079-A8133C066BEC}" type="pres">
      <dgm:prSet presAssocID="{D4B0A14D-9D42-4456-B0F2-A9C86AD2AAF8}" presName="text3" presStyleLbl="fgAcc3" presStyleIdx="3" presStyleCnt="4" custScaleX="156053" custScaleY="266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3E296E-E7A2-441D-B367-350442EF7339}" type="pres">
      <dgm:prSet presAssocID="{D4B0A14D-9D42-4456-B0F2-A9C86AD2AAF8}" presName="hierChild4" presStyleCnt="0"/>
      <dgm:spPr/>
    </dgm:pt>
  </dgm:ptLst>
  <dgm:cxnLst>
    <dgm:cxn modelId="{A67B26B2-F6DF-468D-8D61-88A0077F3C5D}" type="presOf" srcId="{75253AF6-CF3A-40DD-9910-EBF333C34360}" destId="{3CC6A664-ADA3-40A2-8D7B-32EDD7BB6F48}" srcOrd="0" destOrd="0" presId="urn:microsoft.com/office/officeart/2005/8/layout/hierarchy1"/>
    <dgm:cxn modelId="{917AE510-5AEF-4D9F-81A1-5794697FF984}" type="presOf" srcId="{D4B0A14D-9D42-4456-B0F2-A9C86AD2AAF8}" destId="{F0F12B1C-3715-4D0F-B079-A8133C066BEC}" srcOrd="0" destOrd="0" presId="urn:microsoft.com/office/officeart/2005/8/layout/hierarchy1"/>
    <dgm:cxn modelId="{8305577C-7B15-4727-8DB5-F3A9AB4E2350}" type="presOf" srcId="{56ABC8AE-3719-476B-830E-022F9129A542}" destId="{D6AE9F56-FAB7-4C09-8C37-BBFF6669F736}" srcOrd="0" destOrd="0" presId="urn:microsoft.com/office/officeart/2005/8/layout/hierarchy1"/>
    <dgm:cxn modelId="{7EAE4A7D-8F92-4D5F-A554-D47411D5DE8A}" srcId="{CC4788A1-6503-40D9-8E0A-64064D220B13}" destId="{18471191-FB72-4D69-AB38-EB5FB47046B6}" srcOrd="0" destOrd="0" parTransId="{371FC320-67C1-4A81-AA9D-F7B298B4F565}" sibTransId="{CEF51DD2-6CDE-4399-A4DC-566D4783720C}"/>
    <dgm:cxn modelId="{071359FC-9B95-42A1-8127-F08E807C306E}" type="presOf" srcId="{82F2025C-9CA7-44B8-BCB5-1811F88DFDE4}" destId="{4D933289-DF47-47E0-A7C0-599BD836DF72}" srcOrd="0" destOrd="0" presId="urn:microsoft.com/office/officeart/2005/8/layout/hierarchy1"/>
    <dgm:cxn modelId="{EFE403E8-D4FE-4396-932C-876A7EDE1867}" type="presOf" srcId="{8AA9FA8D-8BB6-46E8-BE6F-932C1F91AD71}" destId="{FEF7484A-FBEC-4457-B294-4489C754830A}" srcOrd="0" destOrd="0" presId="urn:microsoft.com/office/officeart/2005/8/layout/hierarchy1"/>
    <dgm:cxn modelId="{5B6F42FE-A081-4F93-93DA-BB80B35F763E}" type="presOf" srcId="{371FC320-67C1-4A81-AA9D-F7B298B4F565}" destId="{8B810AE1-22C4-40DC-98E1-EDE29A046970}" srcOrd="0" destOrd="0" presId="urn:microsoft.com/office/officeart/2005/8/layout/hierarchy1"/>
    <dgm:cxn modelId="{082748A9-46A0-47F0-8362-378F938283AD}" type="presOf" srcId="{90F45EBE-D1B2-4078-A256-6F20EBB658FE}" destId="{096B3189-A2BA-44E3-B2E6-C388ABCE06C0}" srcOrd="0" destOrd="0" presId="urn:microsoft.com/office/officeart/2005/8/layout/hierarchy1"/>
    <dgm:cxn modelId="{458F17C6-19A1-4E55-BECA-C40C0BBD05DA}" srcId="{F83FC8D3-BFDA-4FFB-86B4-9A1F7947410F}" destId="{78F8A715-3119-41A5-806D-80FAA6029F11}" srcOrd="0" destOrd="0" parTransId="{58DDB27B-7301-437E-B20E-F3C47BCFD7D8}" sibTransId="{E2A518DA-5A7D-465D-9089-5E7086376752}"/>
    <dgm:cxn modelId="{AE87ACE3-8E42-4F7C-84DD-7C81650AAA6B}" srcId="{78F8A715-3119-41A5-806D-80FAA6029F11}" destId="{CC4788A1-6503-40D9-8E0A-64064D220B13}" srcOrd="1" destOrd="0" parTransId="{8AA9FA8D-8BB6-46E8-BE6F-932C1F91AD71}" sibTransId="{029B2A7D-F205-4483-A8D6-45556E10A542}"/>
    <dgm:cxn modelId="{723DD03E-F0E2-463D-84B5-F251F499EAF0}" type="presOf" srcId="{6FDE118C-82C5-4FAD-B816-BEBEEEBE1C71}" destId="{BE450072-5F5F-4228-BBB3-0671AEAA5BA0}" srcOrd="0" destOrd="0" presId="urn:microsoft.com/office/officeart/2005/8/layout/hierarchy1"/>
    <dgm:cxn modelId="{EFBB2B95-1609-47FE-BC94-C5A3016CADE2}" type="presOf" srcId="{18471191-FB72-4D69-AB38-EB5FB47046B6}" destId="{A58DE2E1-57EC-48E0-9C8E-9B295C0AC3F3}" srcOrd="0" destOrd="0" presId="urn:microsoft.com/office/officeart/2005/8/layout/hierarchy1"/>
    <dgm:cxn modelId="{D43144D7-821C-4CE7-9B5B-84788FEDED93}" srcId="{78F8A715-3119-41A5-806D-80FAA6029F11}" destId="{75253AF6-CF3A-40DD-9910-EBF333C34360}" srcOrd="0" destOrd="0" parTransId="{56ABC8AE-3719-476B-830E-022F9129A542}" sibTransId="{4C795C0B-46D7-4F83-BB5D-A280B0E563E1}"/>
    <dgm:cxn modelId="{149EDD91-1C2F-48CE-8110-55D332BA88DF}" srcId="{CC4788A1-6503-40D9-8E0A-64064D220B13}" destId="{D4B0A14D-9D42-4456-B0F2-A9C86AD2AAF8}" srcOrd="1" destOrd="0" parTransId="{6FDE118C-82C5-4FAD-B816-BEBEEEBE1C71}" sibTransId="{71FF7A81-F5BA-475C-A8C2-EA431136A15D}"/>
    <dgm:cxn modelId="{DCB097E2-8B71-4603-A21E-489A8F039641}" srcId="{75253AF6-CF3A-40DD-9910-EBF333C34360}" destId="{82F2025C-9CA7-44B8-BCB5-1811F88DFDE4}" srcOrd="1" destOrd="0" parTransId="{13E767B3-A3E4-4F60-B1E6-15707384BEDE}" sibTransId="{0F876112-493A-4F21-9FAB-0586B727182C}"/>
    <dgm:cxn modelId="{3226EA7A-62DF-4263-9888-B7679BBA4B27}" srcId="{75253AF6-CF3A-40DD-9910-EBF333C34360}" destId="{90F45EBE-D1B2-4078-A256-6F20EBB658FE}" srcOrd="0" destOrd="0" parTransId="{DF45010A-27A9-4D48-B357-11854B8744EE}" sibTransId="{80F15B9D-8822-40D8-9481-C156542FA4FF}"/>
    <dgm:cxn modelId="{D65B2010-03A5-4F03-BABC-C02FCF8D8BD0}" type="presOf" srcId="{78F8A715-3119-41A5-806D-80FAA6029F11}" destId="{BFC386AE-36F7-457C-A9F9-9834D357535B}" srcOrd="0" destOrd="0" presId="urn:microsoft.com/office/officeart/2005/8/layout/hierarchy1"/>
    <dgm:cxn modelId="{5025B60C-5E13-42A9-AE1F-2624F58F5E82}" type="presOf" srcId="{F83FC8D3-BFDA-4FFB-86B4-9A1F7947410F}" destId="{1EB76E52-33B4-4570-93FE-99039335328A}" srcOrd="0" destOrd="0" presId="urn:microsoft.com/office/officeart/2005/8/layout/hierarchy1"/>
    <dgm:cxn modelId="{3037AC32-A7B6-4526-9503-0F83408BF277}" type="presOf" srcId="{CC4788A1-6503-40D9-8E0A-64064D220B13}" destId="{D402EE41-8B97-4DA8-89BF-44A58A1B493B}" srcOrd="0" destOrd="0" presId="urn:microsoft.com/office/officeart/2005/8/layout/hierarchy1"/>
    <dgm:cxn modelId="{518F74E7-00A0-4A7E-B42D-D885E27799E5}" type="presOf" srcId="{DF45010A-27A9-4D48-B357-11854B8744EE}" destId="{1D875135-C49E-4A4A-8F56-C68E4FE5F9F2}" srcOrd="0" destOrd="0" presId="urn:microsoft.com/office/officeart/2005/8/layout/hierarchy1"/>
    <dgm:cxn modelId="{EC877FB9-9853-479A-8B10-126AC5820A1B}" type="presOf" srcId="{13E767B3-A3E4-4F60-B1E6-15707384BEDE}" destId="{D8EE15B8-1C34-4DEE-B462-B535E287AFF0}" srcOrd="0" destOrd="0" presId="urn:microsoft.com/office/officeart/2005/8/layout/hierarchy1"/>
    <dgm:cxn modelId="{3FB7E23A-FAD1-4D72-97A9-60C5C28FBA07}" type="presParOf" srcId="{1EB76E52-33B4-4570-93FE-99039335328A}" destId="{CD49C388-3F1D-4C87-9186-695DA1F4D7C3}" srcOrd="0" destOrd="0" presId="urn:microsoft.com/office/officeart/2005/8/layout/hierarchy1"/>
    <dgm:cxn modelId="{533AC00F-7543-4AF0-9F92-76E283B43201}" type="presParOf" srcId="{CD49C388-3F1D-4C87-9186-695DA1F4D7C3}" destId="{69B0D58D-1BB6-4DB6-AB3B-0F16778178F0}" srcOrd="0" destOrd="0" presId="urn:microsoft.com/office/officeart/2005/8/layout/hierarchy1"/>
    <dgm:cxn modelId="{A0F40943-8319-4535-9870-2827DD28FB72}" type="presParOf" srcId="{69B0D58D-1BB6-4DB6-AB3B-0F16778178F0}" destId="{0C66AE45-1C15-47DC-84ED-52144BB546EC}" srcOrd="0" destOrd="0" presId="urn:microsoft.com/office/officeart/2005/8/layout/hierarchy1"/>
    <dgm:cxn modelId="{8876775D-F067-4F3E-B936-3FA66F3158EE}" type="presParOf" srcId="{69B0D58D-1BB6-4DB6-AB3B-0F16778178F0}" destId="{BFC386AE-36F7-457C-A9F9-9834D357535B}" srcOrd="1" destOrd="0" presId="urn:microsoft.com/office/officeart/2005/8/layout/hierarchy1"/>
    <dgm:cxn modelId="{247B5B20-BED0-49E2-98DD-13820A40AED4}" type="presParOf" srcId="{CD49C388-3F1D-4C87-9186-695DA1F4D7C3}" destId="{9F611554-2268-4E49-A416-D86B61EE40CE}" srcOrd="1" destOrd="0" presId="urn:microsoft.com/office/officeart/2005/8/layout/hierarchy1"/>
    <dgm:cxn modelId="{1A22B6DE-D72E-4B88-A39F-20753381B8C3}" type="presParOf" srcId="{9F611554-2268-4E49-A416-D86B61EE40CE}" destId="{D6AE9F56-FAB7-4C09-8C37-BBFF6669F736}" srcOrd="0" destOrd="0" presId="urn:microsoft.com/office/officeart/2005/8/layout/hierarchy1"/>
    <dgm:cxn modelId="{B878F4B9-BF67-482D-AB15-FCA853ADBD02}" type="presParOf" srcId="{9F611554-2268-4E49-A416-D86B61EE40CE}" destId="{F03F30EB-BDD0-4356-8937-A91E666EC3EB}" srcOrd="1" destOrd="0" presId="urn:microsoft.com/office/officeart/2005/8/layout/hierarchy1"/>
    <dgm:cxn modelId="{30E4EB51-2CE5-4E46-A917-C3587CE0E828}" type="presParOf" srcId="{F03F30EB-BDD0-4356-8937-A91E666EC3EB}" destId="{E3DCC51F-EC5B-4FF5-AB4C-15B282B93AAD}" srcOrd="0" destOrd="0" presId="urn:microsoft.com/office/officeart/2005/8/layout/hierarchy1"/>
    <dgm:cxn modelId="{F006E436-6D87-416E-B480-11AE6AF5C091}" type="presParOf" srcId="{E3DCC51F-EC5B-4FF5-AB4C-15B282B93AAD}" destId="{8E1DFC9F-AA56-41C1-B5BB-2608CE9F0329}" srcOrd="0" destOrd="0" presId="urn:microsoft.com/office/officeart/2005/8/layout/hierarchy1"/>
    <dgm:cxn modelId="{BAE442EA-2194-4B2B-A22D-EFD84CEA7BED}" type="presParOf" srcId="{E3DCC51F-EC5B-4FF5-AB4C-15B282B93AAD}" destId="{3CC6A664-ADA3-40A2-8D7B-32EDD7BB6F48}" srcOrd="1" destOrd="0" presId="urn:microsoft.com/office/officeart/2005/8/layout/hierarchy1"/>
    <dgm:cxn modelId="{02D80DBB-2790-47C3-8788-DB915FC86831}" type="presParOf" srcId="{F03F30EB-BDD0-4356-8937-A91E666EC3EB}" destId="{F9E42430-85A4-4F37-940F-A7979299AC77}" srcOrd="1" destOrd="0" presId="urn:microsoft.com/office/officeart/2005/8/layout/hierarchy1"/>
    <dgm:cxn modelId="{3E571F52-2E7E-4608-B2B3-79D56E7B70E0}" type="presParOf" srcId="{F9E42430-85A4-4F37-940F-A7979299AC77}" destId="{1D875135-C49E-4A4A-8F56-C68E4FE5F9F2}" srcOrd="0" destOrd="0" presId="urn:microsoft.com/office/officeart/2005/8/layout/hierarchy1"/>
    <dgm:cxn modelId="{4DBC6FCB-3FFE-498F-8C04-9C3A5075B53B}" type="presParOf" srcId="{F9E42430-85A4-4F37-940F-A7979299AC77}" destId="{780BA7E3-5EDE-4D9B-BB12-93D013F7FCC8}" srcOrd="1" destOrd="0" presId="urn:microsoft.com/office/officeart/2005/8/layout/hierarchy1"/>
    <dgm:cxn modelId="{6A794B8E-E5D3-4DE2-A86B-2ECE2499C9EA}" type="presParOf" srcId="{780BA7E3-5EDE-4D9B-BB12-93D013F7FCC8}" destId="{43F75FEB-6425-4295-8082-2F8598D7E67C}" srcOrd="0" destOrd="0" presId="urn:microsoft.com/office/officeart/2005/8/layout/hierarchy1"/>
    <dgm:cxn modelId="{30905328-7C53-4946-B9A7-A4B0730C8F79}" type="presParOf" srcId="{43F75FEB-6425-4295-8082-2F8598D7E67C}" destId="{6640C84E-8612-4269-8C08-BA2B2EBA0904}" srcOrd="0" destOrd="0" presId="urn:microsoft.com/office/officeart/2005/8/layout/hierarchy1"/>
    <dgm:cxn modelId="{9FA2ED6A-373F-4796-9FF8-C4069D115CEC}" type="presParOf" srcId="{43F75FEB-6425-4295-8082-2F8598D7E67C}" destId="{096B3189-A2BA-44E3-B2E6-C388ABCE06C0}" srcOrd="1" destOrd="0" presId="urn:microsoft.com/office/officeart/2005/8/layout/hierarchy1"/>
    <dgm:cxn modelId="{4D7687B3-FA96-4688-B364-DC829CC0EF44}" type="presParOf" srcId="{780BA7E3-5EDE-4D9B-BB12-93D013F7FCC8}" destId="{B69E6C4F-A03A-4A5F-9E10-17C45D759992}" srcOrd="1" destOrd="0" presId="urn:microsoft.com/office/officeart/2005/8/layout/hierarchy1"/>
    <dgm:cxn modelId="{0D72BB9D-6A04-49B3-A296-CB672439251F}" type="presParOf" srcId="{F9E42430-85A4-4F37-940F-A7979299AC77}" destId="{D8EE15B8-1C34-4DEE-B462-B535E287AFF0}" srcOrd="2" destOrd="0" presId="urn:microsoft.com/office/officeart/2005/8/layout/hierarchy1"/>
    <dgm:cxn modelId="{57652C4D-B43B-4B4A-924C-19E9498491DF}" type="presParOf" srcId="{F9E42430-85A4-4F37-940F-A7979299AC77}" destId="{EDE37467-8204-49E9-9C19-FA9D5D577EED}" srcOrd="3" destOrd="0" presId="urn:microsoft.com/office/officeart/2005/8/layout/hierarchy1"/>
    <dgm:cxn modelId="{204E8150-2E4C-4790-9F3A-7BAF98D41BC4}" type="presParOf" srcId="{EDE37467-8204-49E9-9C19-FA9D5D577EED}" destId="{3F07F941-4382-4564-8473-C183BDA181DB}" srcOrd="0" destOrd="0" presId="urn:microsoft.com/office/officeart/2005/8/layout/hierarchy1"/>
    <dgm:cxn modelId="{CFA642CB-5AE3-457C-A3F1-036EB49D0082}" type="presParOf" srcId="{3F07F941-4382-4564-8473-C183BDA181DB}" destId="{1AF129D7-219F-48E9-B129-A9EFA1B87707}" srcOrd="0" destOrd="0" presId="urn:microsoft.com/office/officeart/2005/8/layout/hierarchy1"/>
    <dgm:cxn modelId="{F5583C23-98AD-42BB-9C45-C22A97D39059}" type="presParOf" srcId="{3F07F941-4382-4564-8473-C183BDA181DB}" destId="{4D933289-DF47-47E0-A7C0-599BD836DF72}" srcOrd="1" destOrd="0" presId="urn:microsoft.com/office/officeart/2005/8/layout/hierarchy1"/>
    <dgm:cxn modelId="{7AECAE24-C24C-4D81-9680-3734319FDA90}" type="presParOf" srcId="{EDE37467-8204-49E9-9C19-FA9D5D577EED}" destId="{1E42B685-EB79-4F83-9833-0D0B69A95928}" srcOrd="1" destOrd="0" presId="urn:microsoft.com/office/officeart/2005/8/layout/hierarchy1"/>
    <dgm:cxn modelId="{19CC21B7-527A-4A55-A773-C81B2B2B0483}" type="presParOf" srcId="{9F611554-2268-4E49-A416-D86B61EE40CE}" destId="{FEF7484A-FBEC-4457-B294-4489C754830A}" srcOrd="2" destOrd="0" presId="urn:microsoft.com/office/officeart/2005/8/layout/hierarchy1"/>
    <dgm:cxn modelId="{E8385E18-C2C3-4A46-9815-600925F65ECD}" type="presParOf" srcId="{9F611554-2268-4E49-A416-D86B61EE40CE}" destId="{046908C2-5D1E-4875-8AFC-20B166BBDE36}" srcOrd="3" destOrd="0" presId="urn:microsoft.com/office/officeart/2005/8/layout/hierarchy1"/>
    <dgm:cxn modelId="{61FABEB2-61D1-4A03-A9F8-685243BB6E94}" type="presParOf" srcId="{046908C2-5D1E-4875-8AFC-20B166BBDE36}" destId="{2A5E7EAC-F38C-48BE-89C2-5A228BF7D88B}" srcOrd="0" destOrd="0" presId="urn:microsoft.com/office/officeart/2005/8/layout/hierarchy1"/>
    <dgm:cxn modelId="{7D89A898-5B97-444B-B170-3955070CB631}" type="presParOf" srcId="{2A5E7EAC-F38C-48BE-89C2-5A228BF7D88B}" destId="{2350A012-DE63-47B0-98A9-BC5C18C9ED18}" srcOrd="0" destOrd="0" presId="urn:microsoft.com/office/officeart/2005/8/layout/hierarchy1"/>
    <dgm:cxn modelId="{5953C030-7AA3-4C89-AC4C-E1A44A4B5273}" type="presParOf" srcId="{2A5E7EAC-F38C-48BE-89C2-5A228BF7D88B}" destId="{D402EE41-8B97-4DA8-89BF-44A58A1B493B}" srcOrd="1" destOrd="0" presId="urn:microsoft.com/office/officeart/2005/8/layout/hierarchy1"/>
    <dgm:cxn modelId="{BE8D7A2E-96F6-496D-976C-ADAA4A08D55A}" type="presParOf" srcId="{046908C2-5D1E-4875-8AFC-20B166BBDE36}" destId="{082E90D8-D622-40F6-B772-5AC82B879384}" srcOrd="1" destOrd="0" presId="urn:microsoft.com/office/officeart/2005/8/layout/hierarchy1"/>
    <dgm:cxn modelId="{91F14CE4-631C-445E-AFA0-7BAF3C46D720}" type="presParOf" srcId="{082E90D8-D622-40F6-B772-5AC82B879384}" destId="{8B810AE1-22C4-40DC-98E1-EDE29A046970}" srcOrd="0" destOrd="0" presId="urn:microsoft.com/office/officeart/2005/8/layout/hierarchy1"/>
    <dgm:cxn modelId="{C275603D-6A46-490B-8D4D-DB740C83EBCC}" type="presParOf" srcId="{082E90D8-D622-40F6-B772-5AC82B879384}" destId="{E99111EB-5DF2-4E9B-94A8-FE0A92FFB473}" srcOrd="1" destOrd="0" presId="urn:microsoft.com/office/officeart/2005/8/layout/hierarchy1"/>
    <dgm:cxn modelId="{38F271A8-B687-4781-B545-B7FD68F06AAA}" type="presParOf" srcId="{E99111EB-5DF2-4E9B-94A8-FE0A92FFB473}" destId="{2AB8E1E2-4FB7-4110-8ECA-D44BE29DA06A}" srcOrd="0" destOrd="0" presId="urn:microsoft.com/office/officeart/2005/8/layout/hierarchy1"/>
    <dgm:cxn modelId="{83C58B80-0603-43D6-95D1-F6DFEE17F690}" type="presParOf" srcId="{2AB8E1E2-4FB7-4110-8ECA-D44BE29DA06A}" destId="{982420B4-4FA5-4A3B-8AE1-2366E2A785A4}" srcOrd="0" destOrd="0" presId="urn:microsoft.com/office/officeart/2005/8/layout/hierarchy1"/>
    <dgm:cxn modelId="{9DA096EF-37CB-4DC3-8F0A-9F3183953D9B}" type="presParOf" srcId="{2AB8E1E2-4FB7-4110-8ECA-D44BE29DA06A}" destId="{A58DE2E1-57EC-48E0-9C8E-9B295C0AC3F3}" srcOrd="1" destOrd="0" presId="urn:microsoft.com/office/officeart/2005/8/layout/hierarchy1"/>
    <dgm:cxn modelId="{FC9AE8CC-C84F-4870-A43E-1D7EDE09040C}" type="presParOf" srcId="{E99111EB-5DF2-4E9B-94A8-FE0A92FFB473}" destId="{B1E2FB1E-F83D-41C0-9CF9-B9C981D0688D}" srcOrd="1" destOrd="0" presId="urn:microsoft.com/office/officeart/2005/8/layout/hierarchy1"/>
    <dgm:cxn modelId="{25FF6FD3-B886-4002-836A-63AABB3D0933}" type="presParOf" srcId="{082E90D8-D622-40F6-B772-5AC82B879384}" destId="{BE450072-5F5F-4228-BBB3-0671AEAA5BA0}" srcOrd="2" destOrd="0" presId="urn:microsoft.com/office/officeart/2005/8/layout/hierarchy1"/>
    <dgm:cxn modelId="{C21D0640-D726-4198-B266-A5BCB01D5403}" type="presParOf" srcId="{082E90D8-D622-40F6-B772-5AC82B879384}" destId="{9801FE80-062A-4B0F-A2D3-EA87BDD90D1D}" srcOrd="3" destOrd="0" presId="urn:microsoft.com/office/officeart/2005/8/layout/hierarchy1"/>
    <dgm:cxn modelId="{D82BDDD0-E53A-4A8B-909E-625E12DDB50E}" type="presParOf" srcId="{9801FE80-062A-4B0F-A2D3-EA87BDD90D1D}" destId="{02ECDB2B-F9A6-44AA-A5BC-76FF74097C8B}" srcOrd="0" destOrd="0" presId="urn:microsoft.com/office/officeart/2005/8/layout/hierarchy1"/>
    <dgm:cxn modelId="{57811A73-5171-43EE-91B5-0E70696C82A2}" type="presParOf" srcId="{02ECDB2B-F9A6-44AA-A5BC-76FF74097C8B}" destId="{F7856E32-8965-4A42-86D0-7647E4888593}" srcOrd="0" destOrd="0" presId="urn:microsoft.com/office/officeart/2005/8/layout/hierarchy1"/>
    <dgm:cxn modelId="{327DE068-E0F8-4187-B788-02DD4961AEE2}" type="presParOf" srcId="{02ECDB2B-F9A6-44AA-A5BC-76FF74097C8B}" destId="{F0F12B1C-3715-4D0F-B079-A8133C066BEC}" srcOrd="1" destOrd="0" presId="urn:microsoft.com/office/officeart/2005/8/layout/hierarchy1"/>
    <dgm:cxn modelId="{4FEBC838-5975-4D01-9EA2-67244E460357}" type="presParOf" srcId="{9801FE80-062A-4B0F-A2D3-EA87BDD90D1D}" destId="{BC3E296E-E7A2-441D-B367-350442EF733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767A2-4B7D-4ED6-B78B-C6F385781E58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1682ED7-85A2-4D60-B398-5A2478F8C79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1.1. предъявление распоряжения на проверку и служебного удостоверения</a:t>
          </a:r>
          <a:endParaRPr lang="ru-RU" sz="1400" dirty="0"/>
        </a:p>
      </dgm:t>
    </dgm:pt>
    <dgm:pt modelId="{A7D475C8-856E-4DA3-A910-EC079D850486}" type="parTrans" cxnId="{AAC11183-DCCC-4002-91DF-B8146D5BE859}">
      <dgm:prSet/>
      <dgm:spPr/>
      <dgm:t>
        <a:bodyPr/>
        <a:lstStyle/>
        <a:p>
          <a:endParaRPr lang="ru-RU" sz="4000"/>
        </a:p>
      </dgm:t>
    </dgm:pt>
    <dgm:pt modelId="{E58745F4-8FF1-44D5-952C-7F703656C516}" type="sibTrans" cxnId="{AAC11183-DCCC-4002-91DF-B8146D5BE859}">
      <dgm:prSet custT="1"/>
      <dgm:spPr/>
      <dgm:t>
        <a:bodyPr/>
        <a:lstStyle/>
        <a:p>
          <a:endParaRPr lang="ru-RU" sz="1200"/>
        </a:p>
      </dgm:t>
    </dgm:pt>
    <dgm:pt modelId="{074A34B1-EEE8-4909-BCFA-0D25617C3FDD}">
      <dgm:prSet phldrT="[Текст]" custT="1"/>
      <dgm:spPr/>
      <dgm:t>
        <a:bodyPr/>
        <a:lstStyle/>
        <a:p>
          <a:r>
            <a:rPr lang="ru-RU" sz="1400" dirty="0" smtClean="0"/>
            <a:t>2. Осуществление проверки</a:t>
          </a:r>
          <a:endParaRPr lang="ru-RU" sz="1400" dirty="0"/>
        </a:p>
      </dgm:t>
    </dgm:pt>
    <dgm:pt modelId="{AF9C9FA2-6059-4D35-8EA1-3EB0EACB6E8C}" type="parTrans" cxnId="{9C02BFA2-443C-467D-965B-62BAC2FC22C1}">
      <dgm:prSet/>
      <dgm:spPr/>
      <dgm:t>
        <a:bodyPr/>
        <a:lstStyle/>
        <a:p>
          <a:endParaRPr lang="ru-RU" sz="4000"/>
        </a:p>
      </dgm:t>
    </dgm:pt>
    <dgm:pt modelId="{2ABAEC6A-D778-4E16-B000-1AD6ADBEBE9F}" type="sibTrans" cxnId="{9C02BFA2-443C-467D-965B-62BAC2FC22C1}">
      <dgm:prSet custT="1"/>
      <dgm:spPr/>
      <dgm:t>
        <a:bodyPr/>
        <a:lstStyle/>
        <a:p>
          <a:endParaRPr lang="ru-RU" sz="1200"/>
        </a:p>
      </dgm:t>
    </dgm:pt>
    <dgm:pt modelId="{EF87AF42-341C-4712-8126-08BB58FCD2E8}">
      <dgm:prSet phldrT="[Текст]" custT="1"/>
      <dgm:spPr/>
      <dgm:t>
        <a:bodyPr/>
        <a:lstStyle/>
        <a:p>
          <a:r>
            <a:rPr lang="ru-RU" sz="1400" dirty="0" smtClean="0"/>
            <a:t>3. Составление акта проверки</a:t>
          </a:r>
          <a:endParaRPr lang="ru-RU" sz="1400" dirty="0"/>
        </a:p>
      </dgm:t>
    </dgm:pt>
    <dgm:pt modelId="{7F83F74B-9952-4755-BD43-97456606C19D}" type="parTrans" cxnId="{98C84926-6229-4823-8073-3AFBF90A8DA9}">
      <dgm:prSet/>
      <dgm:spPr/>
      <dgm:t>
        <a:bodyPr/>
        <a:lstStyle/>
        <a:p>
          <a:endParaRPr lang="ru-RU" sz="4000"/>
        </a:p>
      </dgm:t>
    </dgm:pt>
    <dgm:pt modelId="{59F21A44-35D1-4920-8033-DD4C844361B3}" type="sibTrans" cxnId="{98C84926-6229-4823-8073-3AFBF90A8DA9}">
      <dgm:prSet custT="1"/>
      <dgm:spPr/>
      <dgm:t>
        <a:bodyPr/>
        <a:lstStyle/>
        <a:p>
          <a:endParaRPr lang="ru-RU" sz="1200"/>
        </a:p>
      </dgm:t>
    </dgm:pt>
    <dgm:pt modelId="{B1EF479B-B027-42AF-B40F-9FEBAFD2EB78}">
      <dgm:prSet phldrT="[Текст]" custT="1"/>
      <dgm:spPr/>
      <dgm:t>
        <a:bodyPr/>
        <a:lstStyle/>
        <a:p>
          <a:r>
            <a:rPr lang="ru-RU" sz="1400" dirty="0" smtClean="0"/>
            <a:t>4. Заполнение журнала учёта проверок</a:t>
          </a:r>
          <a:endParaRPr lang="ru-RU" sz="1400" dirty="0"/>
        </a:p>
      </dgm:t>
    </dgm:pt>
    <dgm:pt modelId="{9C2E9F71-95F3-49D0-8274-A38DBA582232}" type="parTrans" cxnId="{8178CD18-0070-48FA-87B6-798CB6F62028}">
      <dgm:prSet/>
      <dgm:spPr/>
      <dgm:t>
        <a:bodyPr/>
        <a:lstStyle/>
        <a:p>
          <a:endParaRPr lang="ru-RU" sz="4000"/>
        </a:p>
      </dgm:t>
    </dgm:pt>
    <dgm:pt modelId="{4D4833E7-B8AC-4C3B-9EAA-80A5B7BAA394}" type="sibTrans" cxnId="{8178CD18-0070-48FA-87B6-798CB6F62028}">
      <dgm:prSet custT="1"/>
      <dgm:spPr/>
      <dgm:t>
        <a:bodyPr/>
        <a:lstStyle/>
        <a:p>
          <a:endParaRPr lang="ru-RU" sz="1200"/>
        </a:p>
      </dgm:t>
    </dgm:pt>
    <dgm:pt modelId="{A7B3BA87-1EB5-449C-88B4-6EAF363C560B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1. Уведомление о проведении проверки: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- о плановой – за 3 дня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/>
            <a:t>- о внеплановой – за 24 часа </a:t>
          </a:r>
          <a:endParaRPr lang="ru-RU" sz="1400" dirty="0"/>
        </a:p>
      </dgm:t>
    </dgm:pt>
    <dgm:pt modelId="{ED111FF5-F2F2-43F2-8A3F-30589E1FEC68}" type="sibTrans" cxnId="{C22FB1EE-EE23-443B-B8F0-8AF497D4F2FA}">
      <dgm:prSet custT="1"/>
      <dgm:spPr/>
      <dgm:t>
        <a:bodyPr/>
        <a:lstStyle/>
        <a:p>
          <a:endParaRPr lang="ru-RU" sz="1200"/>
        </a:p>
      </dgm:t>
    </dgm:pt>
    <dgm:pt modelId="{7EDA01B8-1BCC-4B0A-A85E-2CFAF7ED86C4}" type="parTrans" cxnId="{C22FB1EE-EE23-443B-B8F0-8AF497D4F2FA}">
      <dgm:prSet/>
      <dgm:spPr/>
      <dgm:t>
        <a:bodyPr/>
        <a:lstStyle/>
        <a:p>
          <a:endParaRPr lang="ru-RU" sz="4000"/>
        </a:p>
      </dgm:t>
    </dgm:pt>
    <dgm:pt modelId="{60ED420A-3E97-4914-8864-9126F6CB222C}">
      <dgm:prSet phldrT="[Текст]" custT="1"/>
      <dgm:spPr/>
      <dgm:t>
        <a:bodyPr/>
        <a:lstStyle/>
        <a:p>
          <a:r>
            <a:rPr lang="ru-RU" sz="1400" dirty="0" smtClean="0"/>
            <a:t>5. Представление в контролирующий орган возражений на акт проверки в течение 15 дней</a:t>
          </a:r>
          <a:endParaRPr lang="ru-RU" sz="1400" dirty="0"/>
        </a:p>
      </dgm:t>
    </dgm:pt>
    <dgm:pt modelId="{5584981A-F51B-4844-9892-15C45542F95C}" type="parTrans" cxnId="{CCD69216-65C8-4288-B071-46E9EC704ED5}">
      <dgm:prSet/>
      <dgm:spPr/>
      <dgm:t>
        <a:bodyPr/>
        <a:lstStyle/>
        <a:p>
          <a:endParaRPr lang="ru-RU" sz="4000"/>
        </a:p>
      </dgm:t>
    </dgm:pt>
    <dgm:pt modelId="{7EACEB11-638B-472D-832E-6EFE1C71C386}" type="sibTrans" cxnId="{CCD69216-65C8-4288-B071-46E9EC704ED5}">
      <dgm:prSet custT="1"/>
      <dgm:spPr/>
      <dgm:t>
        <a:bodyPr/>
        <a:lstStyle/>
        <a:p>
          <a:endParaRPr lang="ru-RU" sz="1200"/>
        </a:p>
      </dgm:t>
    </dgm:pt>
    <dgm:pt modelId="{B8A89AD1-CA6C-4FCE-86BF-16D863FFB1F7}">
      <dgm:prSet phldrT="[Текст]" custT="1"/>
      <dgm:spPr/>
      <dgm:t>
        <a:bodyPr/>
        <a:lstStyle/>
        <a:p>
          <a:r>
            <a:rPr lang="ru-RU" sz="1400" dirty="0" smtClean="0"/>
            <a:t>6. Составление протокола об административном правонарушении</a:t>
          </a:r>
          <a:endParaRPr lang="ru-RU" sz="1400" dirty="0"/>
        </a:p>
      </dgm:t>
    </dgm:pt>
    <dgm:pt modelId="{C4AE7915-5FA0-42A3-8DEC-4A79A53407AA}" type="parTrans" cxnId="{D21971EF-5729-4063-8515-C2F033FFDDC4}">
      <dgm:prSet/>
      <dgm:spPr/>
      <dgm:t>
        <a:bodyPr/>
        <a:lstStyle/>
        <a:p>
          <a:endParaRPr lang="ru-RU" sz="4000"/>
        </a:p>
      </dgm:t>
    </dgm:pt>
    <dgm:pt modelId="{D3447E3A-A7DE-48E6-B17F-0493A5241E0F}" type="sibTrans" cxnId="{D21971EF-5729-4063-8515-C2F033FFDDC4}">
      <dgm:prSet custT="1"/>
      <dgm:spPr/>
      <dgm:t>
        <a:bodyPr/>
        <a:lstStyle/>
        <a:p>
          <a:endParaRPr lang="ru-RU" sz="1200"/>
        </a:p>
      </dgm:t>
    </dgm:pt>
    <dgm:pt modelId="{0CF8C8B8-8AD5-4B1C-BB1F-BB1897B3A3F0}">
      <dgm:prSet phldrT="[Текст]" custT="1"/>
      <dgm:spPr/>
      <dgm:t>
        <a:bodyPr/>
        <a:lstStyle/>
        <a:p>
          <a:r>
            <a:rPr lang="ru-RU" sz="1400" dirty="0" smtClean="0"/>
            <a:t>7. Вынесение постановления о привлечении к административной ответственности</a:t>
          </a:r>
          <a:endParaRPr lang="ru-RU" sz="1400" dirty="0"/>
        </a:p>
      </dgm:t>
    </dgm:pt>
    <dgm:pt modelId="{ADFC48CC-E817-49E8-9E73-F2BA9A59E316}" type="parTrans" cxnId="{C98E76EE-2B5C-45E0-93C0-AA28F8F188EB}">
      <dgm:prSet/>
      <dgm:spPr/>
      <dgm:t>
        <a:bodyPr/>
        <a:lstStyle/>
        <a:p>
          <a:endParaRPr lang="ru-RU" sz="4000"/>
        </a:p>
      </dgm:t>
    </dgm:pt>
    <dgm:pt modelId="{2BA7B60A-8056-4748-97F0-BD9015A6E1F3}" type="sibTrans" cxnId="{C98E76EE-2B5C-45E0-93C0-AA28F8F188EB}">
      <dgm:prSet custT="1"/>
      <dgm:spPr/>
      <dgm:t>
        <a:bodyPr/>
        <a:lstStyle/>
        <a:p>
          <a:endParaRPr lang="ru-RU" sz="1200"/>
        </a:p>
      </dgm:t>
    </dgm:pt>
    <dgm:pt modelId="{A5FFEF78-A374-4D5A-A58C-9A0DE4E5BD2F}">
      <dgm:prSet phldrT="[Текст]" custT="1"/>
      <dgm:spPr/>
      <dgm:t>
        <a:bodyPr/>
        <a:lstStyle/>
        <a:p>
          <a:r>
            <a:rPr lang="ru-RU" sz="1400" dirty="0" smtClean="0"/>
            <a:t>7.2.Добровольное исполнение (в течение 30 дней)</a:t>
          </a:r>
          <a:endParaRPr lang="ru-RU" sz="1400" dirty="0"/>
        </a:p>
      </dgm:t>
    </dgm:pt>
    <dgm:pt modelId="{95AC04BF-AEC3-4707-90D1-5CF1E2E5FDA6}" type="parTrans" cxnId="{C0976F6C-9A78-4D92-A91A-8E0CB5780F2A}">
      <dgm:prSet/>
      <dgm:spPr/>
      <dgm:t>
        <a:bodyPr/>
        <a:lstStyle/>
        <a:p>
          <a:endParaRPr lang="ru-RU" sz="4000"/>
        </a:p>
      </dgm:t>
    </dgm:pt>
    <dgm:pt modelId="{65A2E860-4300-48C8-89D9-601F01827F3A}" type="sibTrans" cxnId="{C0976F6C-9A78-4D92-A91A-8E0CB5780F2A}">
      <dgm:prSet custT="1"/>
      <dgm:spPr/>
      <dgm:t>
        <a:bodyPr/>
        <a:lstStyle/>
        <a:p>
          <a:endParaRPr lang="ru-RU" sz="1200"/>
        </a:p>
      </dgm:t>
    </dgm:pt>
    <dgm:pt modelId="{EFCA776B-4941-41AA-B2C2-57B939C11DBA}">
      <dgm:prSet phldrT="[Текст]" custT="1"/>
      <dgm:spPr/>
      <dgm:t>
        <a:bodyPr/>
        <a:lstStyle/>
        <a:p>
          <a:r>
            <a:rPr lang="ru-RU" sz="1400" dirty="0" smtClean="0"/>
            <a:t>7.1. Обжалование </a:t>
          </a:r>
        </a:p>
        <a:p>
          <a:r>
            <a:rPr lang="ru-RU" sz="1400" dirty="0" smtClean="0"/>
            <a:t>(в течение 10 дней): административный порядок или судебный порядок</a:t>
          </a:r>
          <a:endParaRPr lang="ru-RU" sz="1400" dirty="0"/>
        </a:p>
      </dgm:t>
    </dgm:pt>
    <dgm:pt modelId="{60C9161D-8E47-4921-BEBE-06126BD85E2E}" type="parTrans" cxnId="{A6C572EA-879F-4B25-9FAD-5BF827507E3C}">
      <dgm:prSet/>
      <dgm:spPr/>
      <dgm:t>
        <a:bodyPr/>
        <a:lstStyle/>
        <a:p>
          <a:endParaRPr lang="ru-RU" sz="4000"/>
        </a:p>
      </dgm:t>
    </dgm:pt>
    <dgm:pt modelId="{24636714-E881-42E0-97BB-8A4C244D5F04}" type="sibTrans" cxnId="{A6C572EA-879F-4B25-9FAD-5BF827507E3C}">
      <dgm:prSet/>
      <dgm:spPr/>
      <dgm:t>
        <a:bodyPr/>
        <a:lstStyle/>
        <a:p>
          <a:endParaRPr lang="ru-RU" sz="4000"/>
        </a:p>
      </dgm:t>
    </dgm:pt>
    <dgm:pt modelId="{8BBD9FB3-9965-4CC8-88F6-3285D1EB9926}" type="pres">
      <dgm:prSet presAssocID="{365767A2-4B7D-4ED6-B78B-C6F385781E5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4EB7394-07AD-4D92-AB36-153949BF31CC}" type="pres">
      <dgm:prSet presAssocID="{A7B3BA87-1EB5-449C-88B4-6EAF363C560B}" presName="compNode" presStyleCnt="0"/>
      <dgm:spPr/>
    </dgm:pt>
    <dgm:pt modelId="{43C37BF1-AAE7-416D-995E-0CE962AD9E78}" type="pres">
      <dgm:prSet presAssocID="{A7B3BA87-1EB5-449C-88B4-6EAF363C560B}" presName="dummyConnPt" presStyleCnt="0"/>
      <dgm:spPr/>
    </dgm:pt>
    <dgm:pt modelId="{F4D7C8B5-0F67-4340-B6E1-7D5815932E67}" type="pres">
      <dgm:prSet presAssocID="{A7B3BA87-1EB5-449C-88B4-6EAF363C560B}" presName="node" presStyleLbl="node1" presStyleIdx="0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6A9DF-CD3F-4563-BBC7-EBD39698D069}" type="pres">
      <dgm:prSet presAssocID="{ED111FF5-F2F2-43F2-8A3F-30589E1FEC6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237C2BC2-DBA3-4D56-9F99-495B903EC4A9}" type="pres">
      <dgm:prSet presAssocID="{F1682ED7-85A2-4D60-B398-5A2478F8C79F}" presName="compNode" presStyleCnt="0"/>
      <dgm:spPr/>
    </dgm:pt>
    <dgm:pt modelId="{A4187EBD-3725-4CA7-96CF-D208862F1B53}" type="pres">
      <dgm:prSet presAssocID="{F1682ED7-85A2-4D60-B398-5A2478F8C79F}" presName="dummyConnPt" presStyleCnt="0"/>
      <dgm:spPr/>
    </dgm:pt>
    <dgm:pt modelId="{F5367C85-5C1D-48BE-89E9-828E2A01585F}" type="pres">
      <dgm:prSet presAssocID="{F1682ED7-85A2-4D60-B398-5A2478F8C79F}" presName="node" presStyleLbl="node1" presStyleIdx="1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E2DAF-78C1-4F17-88E1-744398EDAA42}" type="pres">
      <dgm:prSet presAssocID="{E58745F4-8FF1-44D5-952C-7F703656C516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AB2C3EB0-773D-4CC8-ABC4-3BCBFA10E6B3}" type="pres">
      <dgm:prSet presAssocID="{074A34B1-EEE8-4909-BCFA-0D25617C3FDD}" presName="compNode" presStyleCnt="0"/>
      <dgm:spPr/>
    </dgm:pt>
    <dgm:pt modelId="{B7C13DA6-FB87-4D56-8FDD-D0797C3F2579}" type="pres">
      <dgm:prSet presAssocID="{074A34B1-EEE8-4909-BCFA-0D25617C3FDD}" presName="dummyConnPt" presStyleCnt="0"/>
      <dgm:spPr/>
    </dgm:pt>
    <dgm:pt modelId="{1CD840F2-07AF-479B-9DAC-D4FFE9822348}" type="pres">
      <dgm:prSet presAssocID="{074A34B1-EEE8-4909-BCFA-0D25617C3FDD}" presName="node" presStyleLbl="node1" presStyleIdx="2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FA876-2DB8-493A-B9E7-2BEEFF0C5AE2}" type="pres">
      <dgm:prSet presAssocID="{2ABAEC6A-D778-4E16-B000-1AD6ADBEBE9F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577E1391-4B36-4FEA-A78B-3B6B47834974}" type="pres">
      <dgm:prSet presAssocID="{EF87AF42-341C-4712-8126-08BB58FCD2E8}" presName="compNode" presStyleCnt="0"/>
      <dgm:spPr/>
    </dgm:pt>
    <dgm:pt modelId="{A8F9D004-33B9-45B0-8E2D-926F2A1A3ABD}" type="pres">
      <dgm:prSet presAssocID="{EF87AF42-341C-4712-8126-08BB58FCD2E8}" presName="dummyConnPt" presStyleCnt="0"/>
      <dgm:spPr/>
    </dgm:pt>
    <dgm:pt modelId="{C39BEF25-4D73-4D27-BA3C-E488F78305CA}" type="pres">
      <dgm:prSet presAssocID="{EF87AF42-341C-4712-8126-08BB58FCD2E8}" presName="node" presStyleLbl="node1" presStyleIdx="3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AA64A-6CAA-4428-AFCA-66CB9726F8B1}" type="pres">
      <dgm:prSet presAssocID="{59F21A44-35D1-4920-8033-DD4C844361B3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72B5854D-4EB6-48CD-AAD2-F19388EB90EC}" type="pres">
      <dgm:prSet presAssocID="{B1EF479B-B027-42AF-B40F-9FEBAFD2EB78}" presName="compNode" presStyleCnt="0"/>
      <dgm:spPr/>
    </dgm:pt>
    <dgm:pt modelId="{7698FC75-2CEC-47D0-A901-FCD06E7495E6}" type="pres">
      <dgm:prSet presAssocID="{B1EF479B-B027-42AF-B40F-9FEBAFD2EB78}" presName="dummyConnPt" presStyleCnt="0"/>
      <dgm:spPr/>
    </dgm:pt>
    <dgm:pt modelId="{30DB4EBE-6EE1-4BD9-A863-AB8A49B99962}" type="pres">
      <dgm:prSet presAssocID="{B1EF479B-B027-42AF-B40F-9FEBAFD2EB78}" presName="node" presStyleLbl="node1" presStyleIdx="4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884A2-3B70-4EA4-8C99-F5B8BE1AA99D}" type="pres">
      <dgm:prSet presAssocID="{4D4833E7-B8AC-4C3B-9EAA-80A5B7BAA394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A16DB849-57D8-4F30-8E7F-A919166F124D}" type="pres">
      <dgm:prSet presAssocID="{60ED420A-3E97-4914-8864-9126F6CB222C}" presName="compNode" presStyleCnt="0"/>
      <dgm:spPr/>
    </dgm:pt>
    <dgm:pt modelId="{03543512-3A09-4CEE-B8D9-6766646F08DE}" type="pres">
      <dgm:prSet presAssocID="{60ED420A-3E97-4914-8864-9126F6CB222C}" presName="dummyConnPt" presStyleCnt="0"/>
      <dgm:spPr/>
    </dgm:pt>
    <dgm:pt modelId="{D93FB104-B82D-437B-9847-0025BE576F76}" type="pres">
      <dgm:prSet presAssocID="{60ED420A-3E97-4914-8864-9126F6CB222C}" presName="node" presStyleLbl="node1" presStyleIdx="5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3FE6E-F9DA-456E-AD2A-1FF048E53764}" type="pres">
      <dgm:prSet presAssocID="{7EACEB11-638B-472D-832E-6EFE1C71C386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549BC0E1-85F1-4B4F-AD0B-AC04C4F09B85}" type="pres">
      <dgm:prSet presAssocID="{B8A89AD1-CA6C-4FCE-86BF-16D863FFB1F7}" presName="compNode" presStyleCnt="0"/>
      <dgm:spPr/>
    </dgm:pt>
    <dgm:pt modelId="{64F0D73A-B927-4F5B-A7FC-43567E451FC1}" type="pres">
      <dgm:prSet presAssocID="{B8A89AD1-CA6C-4FCE-86BF-16D863FFB1F7}" presName="dummyConnPt" presStyleCnt="0"/>
      <dgm:spPr/>
    </dgm:pt>
    <dgm:pt modelId="{8B66D645-643A-4A65-BD50-25BBEC78403C}" type="pres">
      <dgm:prSet presAssocID="{B8A89AD1-CA6C-4FCE-86BF-16D863FFB1F7}" presName="node" presStyleLbl="node1" presStyleIdx="6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B1DFC-16B1-459F-8185-8282A238F7C9}" type="pres">
      <dgm:prSet presAssocID="{D3447E3A-A7DE-48E6-B17F-0493A5241E0F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A98A09D6-C41E-4AEB-87EA-7D98278B6903}" type="pres">
      <dgm:prSet presAssocID="{0CF8C8B8-8AD5-4B1C-BB1F-BB1897B3A3F0}" presName="compNode" presStyleCnt="0"/>
      <dgm:spPr/>
    </dgm:pt>
    <dgm:pt modelId="{D37B4C8A-1510-4AB2-90D7-3495CE38192D}" type="pres">
      <dgm:prSet presAssocID="{0CF8C8B8-8AD5-4B1C-BB1F-BB1897B3A3F0}" presName="dummyConnPt" presStyleCnt="0"/>
      <dgm:spPr/>
    </dgm:pt>
    <dgm:pt modelId="{E77EB288-DDDF-4B36-8BFE-4C5EEF6BC96C}" type="pres">
      <dgm:prSet presAssocID="{0CF8C8B8-8AD5-4B1C-BB1F-BB1897B3A3F0}" presName="node" presStyleLbl="node1" presStyleIdx="7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5BD01-E314-4720-B16C-9762539EFE12}" type="pres">
      <dgm:prSet presAssocID="{2BA7B60A-8056-4748-97F0-BD9015A6E1F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49010D23-16C9-4E86-B919-2D2597CDCC36}" type="pres">
      <dgm:prSet presAssocID="{A5FFEF78-A374-4D5A-A58C-9A0DE4E5BD2F}" presName="compNode" presStyleCnt="0"/>
      <dgm:spPr/>
    </dgm:pt>
    <dgm:pt modelId="{C3329DBE-390F-43C3-B529-DCFF87668B7A}" type="pres">
      <dgm:prSet presAssocID="{A5FFEF78-A374-4D5A-A58C-9A0DE4E5BD2F}" presName="dummyConnPt" presStyleCnt="0"/>
      <dgm:spPr/>
    </dgm:pt>
    <dgm:pt modelId="{48B4CF9A-0C0A-4612-B00B-9B8D62D75AE8}" type="pres">
      <dgm:prSet presAssocID="{A5FFEF78-A374-4D5A-A58C-9A0DE4E5BD2F}" presName="node" presStyleLbl="node1" presStyleIdx="8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9B8A5-E5BF-4F51-95B6-F3B8481CE1CB}" type="pres">
      <dgm:prSet presAssocID="{65A2E860-4300-48C8-89D9-601F01827F3A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55689EF1-CAF0-4149-98F7-77B8F5E5B254}" type="pres">
      <dgm:prSet presAssocID="{EFCA776B-4941-41AA-B2C2-57B939C11DBA}" presName="compNode" presStyleCnt="0"/>
      <dgm:spPr/>
    </dgm:pt>
    <dgm:pt modelId="{AB89CD86-E14E-44F6-B539-C3EC856A1AE3}" type="pres">
      <dgm:prSet presAssocID="{EFCA776B-4941-41AA-B2C2-57B939C11DBA}" presName="dummyConnPt" presStyleCnt="0"/>
      <dgm:spPr/>
    </dgm:pt>
    <dgm:pt modelId="{C974ACF6-FC39-4138-8F03-024EFDFF9F6C}" type="pres">
      <dgm:prSet presAssocID="{EFCA776B-4941-41AA-B2C2-57B939C11DBA}" presName="node" presStyleLbl="node1" presStyleIdx="9" presStyleCnt="10" custScaleX="15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00500-6395-468E-9B87-A284DB5CC6AC}" type="presOf" srcId="{A7B3BA87-1EB5-449C-88B4-6EAF363C560B}" destId="{F4D7C8B5-0F67-4340-B6E1-7D5815932E67}" srcOrd="0" destOrd="0" presId="urn:microsoft.com/office/officeart/2005/8/layout/bProcess4"/>
    <dgm:cxn modelId="{8178CD18-0070-48FA-87B6-798CB6F62028}" srcId="{365767A2-4B7D-4ED6-B78B-C6F385781E58}" destId="{B1EF479B-B027-42AF-B40F-9FEBAFD2EB78}" srcOrd="4" destOrd="0" parTransId="{9C2E9F71-95F3-49D0-8274-A38DBA582232}" sibTransId="{4D4833E7-B8AC-4C3B-9EAA-80A5B7BAA394}"/>
    <dgm:cxn modelId="{173B5FB2-D24A-46A8-A902-19C76F0141AD}" type="presOf" srcId="{59F21A44-35D1-4920-8033-DD4C844361B3}" destId="{5A5AA64A-6CAA-4428-AFCA-66CB9726F8B1}" srcOrd="0" destOrd="0" presId="urn:microsoft.com/office/officeart/2005/8/layout/bProcess4"/>
    <dgm:cxn modelId="{D21971EF-5729-4063-8515-C2F033FFDDC4}" srcId="{365767A2-4B7D-4ED6-B78B-C6F385781E58}" destId="{B8A89AD1-CA6C-4FCE-86BF-16D863FFB1F7}" srcOrd="6" destOrd="0" parTransId="{C4AE7915-5FA0-42A3-8DEC-4A79A53407AA}" sibTransId="{D3447E3A-A7DE-48E6-B17F-0493A5241E0F}"/>
    <dgm:cxn modelId="{79DD1C6A-5249-4D50-AA00-CCB19829AC1F}" type="presOf" srcId="{ED111FF5-F2F2-43F2-8A3F-30589E1FEC68}" destId="{7BD6A9DF-CD3F-4563-BBC7-EBD39698D069}" srcOrd="0" destOrd="0" presId="urn:microsoft.com/office/officeart/2005/8/layout/bProcess4"/>
    <dgm:cxn modelId="{3A4C23B1-1642-4B9B-8B62-A04B66628AA6}" type="presOf" srcId="{EF87AF42-341C-4712-8126-08BB58FCD2E8}" destId="{C39BEF25-4D73-4D27-BA3C-E488F78305CA}" srcOrd="0" destOrd="0" presId="urn:microsoft.com/office/officeart/2005/8/layout/bProcess4"/>
    <dgm:cxn modelId="{E8CF148E-3E17-4538-ABA2-A69392CD1FEB}" type="presOf" srcId="{EFCA776B-4941-41AA-B2C2-57B939C11DBA}" destId="{C974ACF6-FC39-4138-8F03-024EFDFF9F6C}" srcOrd="0" destOrd="0" presId="urn:microsoft.com/office/officeart/2005/8/layout/bProcess4"/>
    <dgm:cxn modelId="{C98E76EE-2B5C-45E0-93C0-AA28F8F188EB}" srcId="{365767A2-4B7D-4ED6-B78B-C6F385781E58}" destId="{0CF8C8B8-8AD5-4B1C-BB1F-BB1897B3A3F0}" srcOrd="7" destOrd="0" parTransId="{ADFC48CC-E817-49E8-9E73-F2BA9A59E316}" sibTransId="{2BA7B60A-8056-4748-97F0-BD9015A6E1F3}"/>
    <dgm:cxn modelId="{B32AF936-B64D-4F51-A8AD-0ABD36577A8F}" type="presOf" srcId="{60ED420A-3E97-4914-8864-9126F6CB222C}" destId="{D93FB104-B82D-437B-9847-0025BE576F76}" srcOrd="0" destOrd="0" presId="urn:microsoft.com/office/officeart/2005/8/layout/bProcess4"/>
    <dgm:cxn modelId="{C22FB1EE-EE23-443B-B8F0-8AF497D4F2FA}" srcId="{365767A2-4B7D-4ED6-B78B-C6F385781E58}" destId="{A7B3BA87-1EB5-449C-88B4-6EAF363C560B}" srcOrd="0" destOrd="0" parTransId="{7EDA01B8-1BCC-4B0A-A85E-2CFAF7ED86C4}" sibTransId="{ED111FF5-F2F2-43F2-8A3F-30589E1FEC68}"/>
    <dgm:cxn modelId="{24B7FD8D-5AB4-4CBD-BE30-D407677D410C}" type="presOf" srcId="{B1EF479B-B027-42AF-B40F-9FEBAFD2EB78}" destId="{30DB4EBE-6EE1-4BD9-A863-AB8A49B99962}" srcOrd="0" destOrd="0" presId="urn:microsoft.com/office/officeart/2005/8/layout/bProcess4"/>
    <dgm:cxn modelId="{2A9E25C1-9E73-4F22-BA51-8168D95E0C26}" type="presOf" srcId="{E58745F4-8FF1-44D5-952C-7F703656C516}" destId="{954E2DAF-78C1-4F17-88E1-744398EDAA42}" srcOrd="0" destOrd="0" presId="urn:microsoft.com/office/officeart/2005/8/layout/bProcess4"/>
    <dgm:cxn modelId="{CCD69216-65C8-4288-B071-46E9EC704ED5}" srcId="{365767A2-4B7D-4ED6-B78B-C6F385781E58}" destId="{60ED420A-3E97-4914-8864-9126F6CB222C}" srcOrd="5" destOrd="0" parTransId="{5584981A-F51B-4844-9892-15C45542F95C}" sibTransId="{7EACEB11-638B-472D-832E-6EFE1C71C386}"/>
    <dgm:cxn modelId="{E9AD6FD2-B2B7-41D0-AA8C-0276535B68BF}" type="presOf" srcId="{0CF8C8B8-8AD5-4B1C-BB1F-BB1897B3A3F0}" destId="{E77EB288-DDDF-4B36-8BFE-4C5EEF6BC96C}" srcOrd="0" destOrd="0" presId="urn:microsoft.com/office/officeart/2005/8/layout/bProcess4"/>
    <dgm:cxn modelId="{5DF918C4-2DF3-46EC-ADC3-35A58260DFB9}" type="presOf" srcId="{A5FFEF78-A374-4D5A-A58C-9A0DE4E5BD2F}" destId="{48B4CF9A-0C0A-4612-B00B-9B8D62D75AE8}" srcOrd="0" destOrd="0" presId="urn:microsoft.com/office/officeart/2005/8/layout/bProcess4"/>
    <dgm:cxn modelId="{7273F899-B429-4695-8FA3-31F807DA9E05}" type="presOf" srcId="{65A2E860-4300-48C8-89D9-601F01827F3A}" destId="{8789B8A5-E5BF-4F51-95B6-F3B8481CE1CB}" srcOrd="0" destOrd="0" presId="urn:microsoft.com/office/officeart/2005/8/layout/bProcess4"/>
    <dgm:cxn modelId="{5B736AAE-70DC-40A5-9E6E-D38DE6C80335}" type="presOf" srcId="{074A34B1-EEE8-4909-BCFA-0D25617C3FDD}" destId="{1CD840F2-07AF-479B-9DAC-D4FFE9822348}" srcOrd="0" destOrd="0" presId="urn:microsoft.com/office/officeart/2005/8/layout/bProcess4"/>
    <dgm:cxn modelId="{B43D0711-4849-45FB-871F-A07C5697B634}" type="presOf" srcId="{2ABAEC6A-D778-4E16-B000-1AD6ADBEBE9F}" destId="{4A7FA876-2DB8-493A-B9E7-2BEEFF0C5AE2}" srcOrd="0" destOrd="0" presId="urn:microsoft.com/office/officeart/2005/8/layout/bProcess4"/>
    <dgm:cxn modelId="{AAC11183-DCCC-4002-91DF-B8146D5BE859}" srcId="{365767A2-4B7D-4ED6-B78B-C6F385781E58}" destId="{F1682ED7-85A2-4D60-B398-5A2478F8C79F}" srcOrd="1" destOrd="0" parTransId="{A7D475C8-856E-4DA3-A910-EC079D850486}" sibTransId="{E58745F4-8FF1-44D5-952C-7F703656C516}"/>
    <dgm:cxn modelId="{9C02BFA2-443C-467D-965B-62BAC2FC22C1}" srcId="{365767A2-4B7D-4ED6-B78B-C6F385781E58}" destId="{074A34B1-EEE8-4909-BCFA-0D25617C3FDD}" srcOrd="2" destOrd="0" parTransId="{AF9C9FA2-6059-4D35-8EA1-3EB0EACB6E8C}" sibTransId="{2ABAEC6A-D778-4E16-B000-1AD6ADBEBE9F}"/>
    <dgm:cxn modelId="{E74E2AF2-3DBD-471F-8E9B-B6633ADADA9F}" type="presOf" srcId="{7EACEB11-638B-472D-832E-6EFE1C71C386}" destId="{D703FE6E-F9DA-456E-AD2A-1FF048E53764}" srcOrd="0" destOrd="0" presId="urn:microsoft.com/office/officeart/2005/8/layout/bProcess4"/>
    <dgm:cxn modelId="{615B7396-3D5E-4404-BDC6-E84516047800}" type="presOf" srcId="{D3447E3A-A7DE-48E6-B17F-0493A5241E0F}" destId="{8C2B1DFC-16B1-459F-8185-8282A238F7C9}" srcOrd="0" destOrd="0" presId="urn:microsoft.com/office/officeart/2005/8/layout/bProcess4"/>
    <dgm:cxn modelId="{3665556D-D298-4213-88A9-700D537B2A2C}" type="presOf" srcId="{B8A89AD1-CA6C-4FCE-86BF-16D863FFB1F7}" destId="{8B66D645-643A-4A65-BD50-25BBEC78403C}" srcOrd="0" destOrd="0" presId="urn:microsoft.com/office/officeart/2005/8/layout/bProcess4"/>
    <dgm:cxn modelId="{98C84926-6229-4823-8073-3AFBF90A8DA9}" srcId="{365767A2-4B7D-4ED6-B78B-C6F385781E58}" destId="{EF87AF42-341C-4712-8126-08BB58FCD2E8}" srcOrd="3" destOrd="0" parTransId="{7F83F74B-9952-4755-BD43-97456606C19D}" sibTransId="{59F21A44-35D1-4920-8033-DD4C844361B3}"/>
    <dgm:cxn modelId="{83A62332-D4AE-4A31-B4A4-E081B4BE67D6}" type="presOf" srcId="{4D4833E7-B8AC-4C3B-9EAA-80A5B7BAA394}" destId="{A45884A2-3B70-4EA4-8C99-F5B8BE1AA99D}" srcOrd="0" destOrd="0" presId="urn:microsoft.com/office/officeart/2005/8/layout/bProcess4"/>
    <dgm:cxn modelId="{7A21F387-68D1-4880-A73F-5B221022B53E}" type="presOf" srcId="{F1682ED7-85A2-4D60-B398-5A2478F8C79F}" destId="{F5367C85-5C1D-48BE-89E9-828E2A01585F}" srcOrd="0" destOrd="0" presId="urn:microsoft.com/office/officeart/2005/8/layout/bProcess4"/>
    <dgm:cxn modelId="{C0976F6C-9A78-4D92-A91A-8E0CB5780F2A}" srcId="{365767A2-4B7D-4ED6-B78B-C6F385781E58}" destId="{A5FFEF78-A374-4D5A-A58C-9A0DE4E5BD2F}" srcOrd="8" destOrd="0" parTransId="{95AC04BF-AEC3-4707-90D1-5CF1E2E5FDA6}" sibTransId="{65A2E860-4300-48C8-89D9-601F01827F3A}"/>
    <dgm:cxn modelId="{A6C572EA-879F-4B25-9FAD-5BF827507E3C}" srcId="{365767A2-4B7D-4ED6-B78B-C6F385781E58}" destId="{EFCA776B-4941-41AA-B2C2-57B939C11DBA}" srcOrd="9" destOrd="0" parTransId="{60C9161D-8E47-4921-BEBE-06126BD85E2E}" sibTransId="{24636714-E881-42E0-97BB-8A4C244D5F04}"/>
    <dgm:cxn modelId="{936C71B0-5192-4A93-B042-CD3B148ABE09}" type="presOf" srcId="{2BA7B60A-8056-4748-97F0-BD9015A6E1F3}" destId="{C785BD01-E314-4720-B16C-9762539EFE12}" srcOrd="0" destOrd="0" presId="urn:microsoft.com/office/officeart/2005/8/layout/bProcess4"/>
    <dgm:cxn modelId="{FD2079CC-D362-4027-AD5B-445B48F5F6B5}" type="presOf" srcId="{365767A2-4B7D-4ED6-B78B-C6F385781E58}" destId="{8BBD9FB3-9965-4CC8-88F6-3285D1EB9926}" srcOrd="0" destOrd="0" presId="urn:microsoft.com/office/officeart/2005/8/layout/bProcess4"/>
    <dgm:cxn modelId="{D0DC8A3A-69C3-45C6-9500-7446D3C571A3}" type="presParOf" srcId="{8BBD9FB3-9965-4CC8-88F6-3285D1EB9926}" destId="{34EB7394-07AD-4D92-AB36-153949BF31CC}" srcOrd="0" destOrd="0" presId="urn:microsoft.com/office/officeart/2005/8/layout/bProcess4"/>
    <dgm:cxn modelId="{0AD6C994-1DAF-421A-B68D-072EDDE53BAE}" type="presParOf" srcId="{34EB7394-07AD-4D92-AB36-153949BF31CC}" destId="{43C37BF1-AAE7-416D-995E-0CE962AD9E78}" srcOrd="0" destOrd="0" presId="urn:microsoft.com/office/officeart/2005/8/layout/bProcess4"/>
    <dgm:cxn modelId="{6324BFA9-021A-4B9A-8494-9DABF816888C}" type="presParOf" srcId="{34EB7394-07AD-4D92-AB36-153949BF31CC}" destId="{F4D7C8B5-0F67-4340-B6E1-7D5815932E67}" srcOrd="1" destOrd="0" presId="urn:microsoft.com/office/officeart/2005/8/layout/bProcess4"/>
    <dgm:cxn modelId="{B991DE04-5C7A-4017-B912-6EADD6E0721A}" type="presParOf" srcId="{8BBD9FB3-9965-4CC8-88F6-3285D1EB9926}" destId="{7BD6A9DF-CD3F-4563-BBC7-EBD39698D069}" srcOrd="1" destOrd="0" presId="urn:microsoft.com/office/officeart/2005/8/layout/bProcess4"/>
    <dgm:cxn modelId="{5E3F9DCB-4C98-48BF-8E85-507E35DF40BD}" type="presParOf" srcId="{8BBD9FB3-9965-4CC8-88F6-3285D1EB9926}" destId="{237C2BC2-DBA3-4D56-9F99-495B903EC4A9}" srcOrd="2" destOrd="0" presId="urn:microsoft.com/office/officeart/2005/8/layout/bProcess4"/>
    <dgm:cxn modelId="{AC4A76D1-C11A-4F17-9ED9-FD120DBC814E}" type="presParOf" srcId="{237C2BC2-DBA3-4D56-9F99-495B903EC4A9}" destId="{A4187EBD-3725-4CA7-96CF-D208862F1B53}" srcOrd="0" destOrd="0" presId="urn:microsoft.com/office/officeart/2005/8/layout/bProcess4"/>
    <dgm:cxn modelId="{F5A49E13-E8DD-400D-8F96-BFEA112D8CA0}" type="presParOf" srcId="{237C2BC2-DBA3-4D56-9F99-495B903EC4A9}" destId="{F5367C85-5C1D-48BE-89E9-828E2A01585F}" srcOrd="1" destOrd="0" presId="urn:microsoft.com/office/officeart/2005/8/layout/bProcess4"/>
    <dgm:cxn modelId="{5E8CBF4C-8874-4D3C-9E2B-25F83BF0270D}" type="presParOf" srcId="{8BBD9FB3-9965-4CC8-88F6-3285D1EB9926}" destId="{954E2DAF-78C1-4F17-88E1-744398EDAA42}" srcOrd="3" destOrd="0" presId="urn:microsoft.com/office/officeart/2005/8/layout/bProcess4"/>
    <dgm:cxn modelId="{CED16090-E7CB-48C8-85C4-6EEB188DD5E1}" type="presParOf" srcId="{8BBD9FB3-9965-4CC8-88F6-3285D1EB9926}" destId="{AB2C3EB0-773D-4CC8-ABC4-3BCBFA10E6B3}" srcOrd="4" destOrd="0" presId="urn:microsoft.com/office/officeart/2005/8/layout/bProcess4"/>
    <dgm:cxn modelId="{3B60F792-D6DC-4BCD-B992-AA8D76BFD02E}" type="presParOf" srcId="{AB2C3EB0-773D-4CC8-ABC4-3BCBFA10E6B3}" destId="{B7C13DA6-FB87-4D56-8FDD-D0797C3F2579}" srcOrd="0" destOrd="0" presId="urn:microsoft.com/office/officeart/2005/8/layout/bProcess4"/>
    <dgm:cxn modelId="{41D9703D-98A0-4407-9F18-FDB5AC61E223}" type="presParOf" srcId="{AB2C3EB0-773D-4CC8-ABC4-3BCBFA10E6B3}" destId="{1CD840F2-07AF-479B-9DAC-D4FFE9822348}" srcOrd="1" destOrd="0" presId="urn:microsoft.com/office/officeart/2005/8/layout/bProcess4"/>
    <dgm:cxn modelId="{A0B8169A-ED62-42B7-8DA4-B7F2457EEF3B}" type="presParOf" srcId="{8BBD9FB3-9965-4CC8-88F6-3285D1EB9926}" destId="{4A7FA876-2DB8-493A-B9E7-2BEEFF0C5AE2}" srcOrd="5" destOrd="0" presId="urn:microsoft.com/office/officeart/2005/8/layout/bProcess4"/>
    <dgm:cxn modelId="{68D8D54A-D948-4AC8-9461-69B75607A9E0}" type="presParOf" srcId="{8BBD9FB3-9965-4CC8-88F6-3285D1EB9926}" destId="{577E1391-4B36-4FEA-A78B-3B6B47834974}" srcOrd="6" destOrd="0" presId="urn:microsoft.com/office/officeart/2005/8/layout/bProcess4"/>
    <dgm:cxn modelId="{A83A2F3B-B547-4BDD-B9CB-BA10E2A15F0B}" type="presParOf" srcId="{577E1391-4B36-4FEA-A78B-3B6B47834974}" destId="{A8F9D004-33B9-45B0-8E2D-926F2A1A3ABD}" srcOrd="0" destOrd="0" presId="urn:microsoft.com/office/officeart/2005/8/layout/bProcess4"/>
    <dgm:cxn modelId="{EDB5EA04-94F1-452D-B988-ADC32466FF10}" type="presParOf" srcId="{577E1391-4B36-4FEA-A78B-3B6B47834974}" destId="{C39BEF25-4D73-4D27-BA3C-E488F78305CA}" srcOrd="1" destOrd="0" presId="urn:microsoft.com/office/officeart/2005/8/layout/bProcess4"/>
    <dgm:cxn modelId="{DA5F7D0E-8F2C-4750-8466-D6C73203398D}" type="presParOf" srcId="{8BBD9FB3-9965-4CC8-88F6-3285D1EB9926}" destId="{5A5AA64A-6CAA-4428-AFCA-66CB9726F8B1}" srcOrd="7" destOrd="0" presId="urn:microsoft.com/office/officeart/2005/8/layout/bProcess4"/>
    <dgm:cxn modelId="{1E2119B6-0BE0-4877-9B34-0DD739D9E368}" type="presParOf" srcId="{8BBD9FB3-9965-4CC8-88F6-3285D1EB9926}" destId="{72B5854D-4EB6-48CD-AAD2-F19388EB90EC}" srcOrd="8" destOrd="0" presId="urn:microsoft.com/office/officeart/2005/8/layout/bProcess4"/>
    <dgm:cxn modelId="{BF98143D-33E6-4AFB-A234-9D70A05811BC}" type="presParOf" srcId="{72B5854D-4EB6-48CD-AAD2-F19388EB90EC}" destId="{7698FC75-2CEC-47D0-A901-FCD06E7495E6}" srcOrd="0" destOrd="0" presId="urn:microsoft.com/office/officeart/2005/8/layout/bProcess4"/>
    <dgm:cxn modelId="{1E48E354-7CE0-40C9-AB98-16C15E44A090}" type="presParOf" srcId="{72B5854D-4EB6-48CD-AAD2-F19388EB90EC}" destId="{30DB4EBE-6EE1-4BD9-A863-AB8A49B99962}" srcOrd="1" destOrd="0" presId="urn:microsoft.com/office/officeart/2005/8/layout/bProcess4"/>
    <dgm:cxn modelId="{B42C855D-8939-4E3E-A1ED-E70B54E79BE6}" type="presParOf" srcId="{8BBD9FB3-9965-4CC8-88F6-3285D1EB9926}" destId="{A45884A2-3B70-4EA4-8C99-F5B8BE1AA99D}" srcOrd="9" destOrd="0" presId="urn:microsoft.com/office/officeart/2005/8/layout/bProcess4"/>
    <dgm:cxn modelId="{B6997C68-4B41-4EAE-BFBA-8999C352FDA0}" type="presParOf" srcId="{8BBD9FB3-9965-4CC8-88F6-3285D1EB9926}" destId="{A16DB849-57D8-4F30-8E7F-A919166F124D}" srcOrd="10" destOrd="0" presId="urn:microsoft.com/office/officeart/2005/8/layout/bProcess4"/>
    <dgm:cxn modelId="{07EAB38A-278C-400F-B679-9D10730B093D}" type="presParOf" srcId="{A16DB849-57D8-4F30-8E7F-A919166F124D}" destId="{03543512-3A09-4CEE-B8D9-6766646F08DE}" srcOrd="0" destOrd="0" presId="urn:microsoft.com/office/officeart/2005/8/layout/bProcess4"/>
    <dgm:cxn modelId="{6C7061CF-71E7-4B79-9FE1-9C18E17B6BDB}" type="presParOf" srcId="{A16DB849-57D8-4F30-8E7F-A919166F124D}" destId="{D93FB104-B82D-437B-9847-0025BE576F76}" srcOrd="1" destOrd="0" presId="urn:microsoft.com/office/officeart/2005/8/layout/bProcess4"/>
    <dgm:cxn modelId="{C537CFDD-4838-43A4-8425-2EF103907C6E}" type="presParOf" srcId="{8BBD9FB3-9965-4CC8-88F6-3285D1EB9926}" destId="{D703FE6E-F9DA-456E-AD2A-1FF048E53764}" srcOrd="11" destOrd="0" presId="urn:microsoft.com/office/officeart/2005/8/layout/bProcess4"/>
    <dgm:cxn modelId="{F0166B14-7C6C-4DDC-9762-D3073290C6B3}" type="presParOf" srcId="{8BBD9FB3-9965-4CC8-88F6-3285D1EB9926}" destId="{549BC0E1-85F1-4B4F-AD0B-AC04C4F09B85}" srcOrd="12" destOrd="0" presId="urn:microsoft.com/office/officeart/2005/8/layout/bProcess4"/>
    <dgm:cxn modelId="{E1EF0D4B-2959-4CFB-8004-0568C3A94A64}" type="presParOf" srcId="{549BC0E1-85F1-4B4F-AD0B-AC04C4F09B85}" destId="{64F0D73A-B927-4F5B-A7FC-43567E451FC1}" srcOrd="0" destOrd="0" presId="urn:microsoft.com/office/officeart/2005/8/layout/bProcess4"/>
    <dgm:cxn modelId="{F4B513C9-D8C4-409D-BF90-B0CF31FFD4F3}" type="presParOf" srcId="{549BC0E1-85F1-4B4F-AD0B-AC04C4F09B85}" destId="{8B66D645-643A-4A65-BD50-25BBEC78403C}" srcOrd="1" destOrd="0" presId="urn:microsoft.com/office/officeart/2005/8/layout/bProcess4"/>
    <dgm:cxn modelId="{D27DD674-4ACD-4B55-845B-A731C6D6AD47}" type="presParOf" srcId="{8BBD9FB3-9965-4CC8-88F6-3285D1EB9926}" destId="{8C2B1DFC-16B1-459F-8185-8282A238F7C9}" srcOrd="13" destOrd="0" presId="urn:microsoft.com/office/officeart/2005/8/layout/bProcess4"/>
    <dgm:cxn modelId="{9FE57877-60BE-46E0-BEBD-5017B1D8792C}" type="presParOf" srcId="{8BBD9FB3-9965-4CC8-88F6-3285D1EB9926}" destId="{A98A09D6-C41E-4AEB-87EA-7D98278B6903}" srcOrd="14" destOrd="0" presId="urn:microsoft.com/office/officeart/2005/8/layout/bProcess4"/>
    <dgm:cxn modelId="{1C50870B-0601-4B22-BAD4-D1F992319B1E}" type="presParOf" srcId="{A98A09D6-C41E-4AEB-87EA-7D98278B6903}" destId="{D37B4C8A-1510-4AB2-90D7-3495CE38192D}" srcOrd="0" destOrd="0" presId="urn:microsoft.com/office/officeart/2005/8/layout/bProcess4"/>
    <dgm:cxn modelId="{0B9BE37C-F957-4E46-B9CE-AFC815F3348C}" type="presParOf" srcId="{A98A09D6-C41E-4AEB-87EA-7D98278B6903}" destId="{E77EB288-DDDF-4B36-8BFE-4C5EEF6BC96C}" srcOrd="1" destOrd="0" presId="urn:microsoft.com/office/officeart/2005/8/layout/bProcess4"/>
    <dgm:cxn modelId="{8F3BE923-DC3B-46C0-A9E3-7DCC0E01468D}" type="presParOf" srcId="{8BBD9FB3-9965-4CC8-88F6-3285D1EB9926}" destId="{C785BD01-E314-4720-B16C-9762539EFE12}" srcOrd="15" destOrd="0" presId="urn:microsoft.com/office/officeart/2005/8/layout/bProcess4"/>
    <dgm:cxn modelId="{278A8C56-048D-4735-9E0A-78F672A850F3}" type="presParOf" srcId="{8BBD9FB3-9965-4CC8-88F6-3285D1EB9926}" destId="{49010D23-16C9-4E86-B919-2D2597CDCC36}" srcOrd="16" destOrd="0" presId="urn:microsoft.com/office/officeart/2005/8/layout/bProcess4"/>
    <dgm:cxn modelId="{8CCFFC40-67D7-482E-BD9F-27BC90AF9808}" type="presParOf" srcId="{49010D23-16C9-4E86-B919-2D2597CDCC36}" destId="{C3329DBE-390F-43C3-B529-DCFF87668B7A}" srcOrd="0" destOrd="0" presId="urn:microsoft.com/office/officeart/2005/8/layout/bProcess4"/>
    <dgm:cxn modelId="{8D4706DF-E010-415F-A817-05D34A9F2C7D}" type="presParOf" srcId="{49010D23-16C9-4E86-B919-2D2597CDCC36}" destId="{48B4CF9A-0C0A-4612-B00B-9B8D62D75AE8}" srcOrd="1" destOrd="0" presId="urn:microsoft.com/office/officeart/2005/8/layout/bProcess4"/>
    <dgm:cxn modelId="{C47B3239-2847-43FA-8F6F-046B686C43E9}" type="presParOf" srcId="{8BBD9FB3-9965-4CC8-88F6-3285D1EB9926}" destId="{8789B8A5-E5BF-4F51-95B6-F3B8481CE1CB}" srcOrd="17" destOrd="0" presId="urn:microsoft.com/office/officeart/2005/8/layout/bProcess4"/>
    <dgm:cxn modelId="{A03B583D-D8F1-42C7-814F-D30690D1178A}" type="presParOf" srcId="{8BBD9FB3-9965-4CC8-88F6-3285D1EB9926}" destId="{55689EF1-CAF0-4149-98F7-77B8F5E5B254}" srcOrd="18" destOrd="0" presId="urn:microsoft.com/office/officeart/2005/8/layout/bProcess4"/>
    <dgm:cxn modelId="{F7D101BF-4622-4428-88B9-A0BDC57989D6}" type="presParOf" srcId="{55689EF1-CAF0-4149-98F7-77B8F5E5B254}" destId="{AB89CD86-E14E-44F6-B539-C3EC856A1AE3}" srcOrd="0" destOrd="0" presId="urn:microsoft.com/office/officeart/2005/8/layout/bProcess4"/>
    <dgm:cxn modelId="{F6A445C5-74F9-4366-971C-768CCC658104}" type="presParOf" srcId="{55689EF1-CAF0-4149-98F7-77B8F5E5B254}" destId="{C974ACF6-FC39-4138-8F03-024EFDFF9F6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C451F-89C5-458C-BE29-05C05453CEAC}">
      <dsp:nvSpPr>
        <dsp:cNvPr id="0" name=""/>
        <dsp:cNvSpPr/>
      </dsp:nvSpPr>
      <dsp:spPr>
        <a:xfrm>
          <a:off x="4998150" y="1956077"/>
          <a:ext cx="2575684" cy="4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47"/>
              </a:lnTo>
              <a:lnTo>
                <a:pt x="2575684" y="278447"/>
              </a:lnTo>
              <a:lnTo>
                <a:pt x="2575684" y="408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ADB1-6004-4799-8CEA-BA30F1ECA70E}">
      <dsp:nvSpPr>
        <dsp:cNvPr id="0" name=""/>
        <dsp:cNvSpPr/>
      </dsp:nvSpPr>
      <dsp:spPr>
        <a:xfrm>
          <a:off x="4998150" y="1956077"/>
          <a:ext cx="858561" cy="4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47"/>
              </a:lnTo>
              <a:lnTo>
                <a:pt x="858561" y="278447"/>
              </a:lnTo>
              <a:lnTo>
                <a:pt x="858561" y="408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50072-5F5F-4228-BBB3-0671AEAA5BA0}">
      <dsp:nvSpPr>
        <dsp:cNvPr id="0" name=""/>
        <dsp:cNvSpPr/>
      </dsp:nvSpPr>
      <dsp:spPr>
        <a:xfrm>
          <a:off x="4139588" y="1956077"/>
          <a:ext cx="858561" cy="408597"/>
        </a:xfrm>
        <a:custGeom>
          <a:avLst/>
          <a:gdLst/>
          <a:ahLst/>
          <a:cxnLst/>
          <a:rect l="0" t="0" r="0" b="0"/>
          <a:pathLst>
            <a:path>
              <a:moveTo>
                <a:pt x="858561" y="0"/>
              </a:moveTo>
              <a:lnTo>
                <a:pt x="858561" y="278447"/>
              </a:lnTo>
              <a:lnTo>
                <a:pt x="0" y="278447"/>
              </a:lnTo>
              <a:lnTo>
                <a:pt x="0" y="408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10AE1-22C4-40DC-98E1-EDE29A046970}">
      <dsp:nvSpPr>
        <dsp:cNvPr id="0" name=""/>
        <dsp:cNvSpPr/>
      </dsp:nvSpPr>
      <dsp:spPr>
        <a:xfrm>
          <a:off x="2422465" y="1956077"/>
          <a:ext cx="2575684" cy="408597"/>
        </a:xfrm>
        <a:custGeom>
          <a:avLst/>
          <a:gdLst/>
          <a:ahLst/>
          <a:cxnLst/>
          <a:rect l="0" t="0" r="0" b="0"/>
          <a:pathLst>
            <a:path>
              <a:moveTo>
                <a:pt x="2575684" y="0"/>
              </a:moveTo>
              <a:lnTo>
                <a:pt x="2575684" y="278447"/>
              </a:lnTo>
              <a:lnTo>
                <a:pt x="0" y="278447"/>
              </a:lnTo>
              <a:lnTo>
                <a:pt x="0" y="408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7484A-FBEC-4457-B294-4489C754830A}">
      <dsp:nvSpPr>
        <dsp:cNvPr id="0" name=""/>
        <dsp:cNvSpPr/>
      </dsp:nvSpPr>
      <dsp:spPr>
        <a:xfrm>
          <a:off x="2851746" y="655357"/>
          <a:ext cx="2146403" cy="408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47"/>
              </a:lnTo>
              <a:lnTo>
                <a:pt x="2146403" y="278447"/>
              </a:lnTo>
              <a:lnTo>
                <a:pt x="2146403" y="408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75135-C49E-4A4A-8F56-C68E4FE5F9F2}">
      <dsp:nvSpPr>
        <dsp:cNvPr id="0" name=""/>
        <dsp:cNvSpPr/>
      </dsp:nvSpPr>
      <dsp:spPr>
        <a:xfrm>
          <a:off x="659622" y="1956077"/>
          <a:ext cx="91440" cy="408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E9F56-FAB7-4C09-8C37-BBFF6669F736}">
      <dsp:nvSpPr>
        <dsp:cNvPr id="0" name=""/>
        <dsp:cNvSpPr/>
      </dsp:nvSpPr>
      <dsp:spPr>
        <a:xfrm>
          <a:off x="705342" y="655357"/>
          <a:ext cx="2146403" cy="408597"/>
        </a:xfrm>
        <a:custGeom>
          <a:avLst/>
          <a:gdLst/>
          <a:ahLst/>
          <a:cxnLst/>
          <a:rect l="0" t="0" r="0" b="0"/>
          <a:pathLst>
            <a:path>
              <a:moveTo>
                <a:pt x="2146403" y="0"/>
              </a:moveTo>
              <a:lnTo>
                <a:pt x="2146403" y="278447"/>
              </a:lnTo>
              <a:lnTo>
                <a:pt x="0" y="278447"/>
              </a:lnTo>
              <a:lnTo>
                <a:pt x="0" y="408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6AE45-1C15-47DC-84ED-52144BB546EC}">
      <dsp:nvSpPr>
        <dsp:cNvPr id="0" name=""/>
        <dsp:cNvSpPr/>
      </dsp:nvSpPr>
      <dsp:spPr>
        <a:xfrm>
          <a:off x="2149287" y="161673"/>
          <a:ext cx="1404918" cy="493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386AE-36F7-457C-A9F9-9834D357535B}">
      <dsp:nvSpPr>
        <dsp:cNvPr id="0" name=""/>
        <dsp:cNvSpPr/>
      </dsp:nvSpPr>
      <dsp:spPr>
        <a:xfrm>
          <a:off x="2305389" y="309970"/>
          <a:ext cx="1404918" cy="493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Проверки</a:t>
          </a:r>
          <a:endParaRPr lang="ru-RU" sz="1800" kern="1200" dirty="0"/>
        </a:p>
      </dsp:txBody>
      <dsp:txXfrm>
        <a:off x="2319848" y="324429"/>
        <a:ext cx="1376000" cy="464765"/>
      </dsp:txXfrm>
    </dsp:sp>
    <dsp:sp modelId="{8E1DFC9F-AA56-41C1-B5BB-2608CE9F0329}">
      <dsp:nvSpPr>
        <dsp:cNvPr id="0" name=""/>
        <dsp:cNvSpPr/>
      </dsp:nvSpPr>
      <dsp:spPr>
        <a:xfrm>
          <a:off x="2883" y="1063954"/>
          <a:ext cx="1404918" cy="892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6A664-ADA3-40A2-8D7B-32EDD7BB6F48}">
      <dsp:nvSpPr>
        <dsp:cNvPr id="0" name=""/>
        <dsp:cNvSpPr/>
      </dsp:nvSpPr>
      <dsp:spPr>
        <a:xfrm>
          <a:off x="158985" y="1212251"/>
          <a:ext cx="1404918" cy="892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Плановые</a:t>
          </a:r>
          <a:endParaRPr lang="ru-RU" sz="1600" kern="1200" dirty="0"/>
        </a:p>
      </dsp:txBody>
      <dsp:txXfrm>
        <a:off x="185114" y="1238380"/>
        <a:ext cx="1352660" cy="839865"/>
      </dsp:txXfrm>
    </dsp:sp>
    <dsp:sp modelId="{6640C84E-8612-4269-8C08-BA2B2EBA0904}">
      <dsp:nvSpPr>
        <dsp:cNvPr id="0" name=""/>
        <dsp:cNvSpPr/>
      </dsp:nvSpPr>
      <dsp:spPr>
        <a:xfrm>
          <a:off x="2883" y="2364675"/>
          <a:ext cx="1404918" cy="210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B3189-A2BA-44E3-B2E6-C388ABCE06C0}">
      <dsp:nvSpPr>
        <dsp:cNvPr id="0" name=""/>
        <dsp:cNvSpPr/>
      </dsp:nvSpPr>
      <dsp:spPr>
        <a:xfrm>
          <a:off x="158985" y="2512972"/>
          <a:ext cx="1404918" cy="210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 чаще 1 раза в 3 года</a:t>
          </a:r>
          <a:endParaRPr lang="ru-RU" sz="1400" b="1" kern="1200" dirty="0"/>
        </a:p>
      </dsp:txBody>
      <dsp:txXfrm>
        <a:off x="200134" y="2554121"/>
        <a:ext cx="1322620" cy="2024184"/>
      </dsp:txXfrm>
    </dsp:sp>
    <dsp:sp modelId="{2350A012-DE63-47B0-98A9-BC5C18C9ED18}">
      <dsp:nvSpPr>
        <dsp:cNvPr id="0" name=""/>
        <dsp:cNvSpPr/>
      </dsp:nvSpPr>
      <dsp:spPr>
        <a:xfrm>
          <a:off x="4295691" y="1063954"/>
          <a:ext cx="1404918" cy="8921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2EE41-8B97-4DA8-89BF-44A58A1B493B}">
      <dsp:nvSpPr>
        <dsp:cNvPr id="0" name=""/>
        <dsp:cNvSpPr/>
      </dsp:nvSpPr>
      <dsp:spPr>
        <a:xfrm>
          <a:off x="4451793" y="1212251"/>
          <a:ext cx="1404918" cy="892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Внеплановые</a:t>
          </a:r>
          <a:endParaRPr lang="ru-RU" sz="1600" kern="1200" dirty="0"/>
        </a:p>
      </dsp:txBody>
      <dsp:txXfrm>
        <a:off x="4477922" y="1238380"/>
        <a:ext cx="1352660" cy="839865"/>
      </dsp:txXfrm>
    </dsp:sp>
    <dsp:sp modelId="{982420B4-4FA5-4A3B-8AE1-2366E2A785A4}">
      <dsp:nvSpPr>
        <dsp:cNvPr id="0" name=""/>
        <dsp:cNvSpPr/>
      </dsp:nvSpPr>
      <dsp:spPr>
        <a:xfrm>
          <a:off x="1720006" y="2364675"/>
          <a:ext cx="1404918" cy="210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DE2E1-57EC-48E0-9C8E-9B295C0AC3F3}">
      <dsp:nvSpPr>
        <dsp:cNvPr id="0" name=""/>
        <dsp:cNvSpPr/>
      </dsp:nvSpPr>
      <dsp:spPr>
        <a:xfrm>
          <a:off x="1876108" y="2512972"/>
          <a:ext cx="1404918" cy="210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Жалоба от потребителя</a:t>
          </a:r>
          <a:endParaRPr lang="ru-RU" sz="1400" b="1" kern="1200" dirty="0"/>
        </a:p>
      </dsp:txBody>
      <dsp:txXfrm>
        <a:off x="1917257" y="2554121"/>
        <a:ext cx="1322620" cy="2024184"/>
      </dsp:txXfrm>
    </dsp:sp>
    <dsp:sp modelId="{F7856E32-8965-4A42-86D0-7647E4888593}">
      <dsp:nvSpPr>
        <dsp:cNvPr id="0" name=""/>
        <dsp:cNvSpPr/>
      </dsp:nvSpPr>
      <dsp:spPr>
        <a:xfrm>
          <a:off x="3437129" y="2364675"/>
          <a:ext cx="1404918" cy="210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12B1C-3715-4D0F-B079-A8133C066BEC}">
      <dsp:nvSpPr>
        <dsp:cNvPr id="0" name=""/>
        <dsp:cNvSpPr/>
      </dsp:nvSpPr>
      <dsp:spPr>
        <a:xfrm>
          <a:off x="3593231" y="2512972"/>
          <a:ext cx="1404918" cy="210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Истечение срока</a:t>
          </a:r>
        </a:p>
      </dsp:txBody>
      <dsp:txXfrm>
        <a:off x="3634380" y="2554121"/>
        <a:ext cx="1322620" cy="2024184"/>
      </dsp:txXfrm>
    </dsp:sp>
    <dsp:sp modelId="{55699D7B-459D-4109-9AAF-3CAE67B5EA23}">
      <dsp:nvSpPr>
        <dsp:cNvPr id="0" name=""/>
        <dsp:cNvSpPr/>
      </dsp:nvSpPr>
      <dsp:spPr>
        <a:xfrm>
          <a:off x="5154252" y="2364675"/>
          <a:ext cx="1404918" cy="210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541D5-9E1B-4E13-9CD3-C025041ED961}">
      <dsp:nvSpPr>
        <dsp:cNvPr id="0" name=""/>
        <dsp:cNvSpPr/>
      </dsp:nvSpPr>
      <dsp:spPr>
        <a:xfrm>
          <a:off x="5310354" y="2512972"/>
          <a:ext cx="1404918" cy="210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руководителя органа государственного контроля</a:t>
          </a:r>
        </a:p>
      </dsp:txBody>
      <dsp:txXfrm>
        <a:off x="5351503" y="2554121"/>
        <a:ext cx="1322620" cy="2024184"/>
      </dsp:txXfrm>
    </dsp:sp>
    <dsp:sp modelId="{495F797B-7226-4860-B1B0-80CB9941A932}">
      <dsp:nvSpPr>
        <dsp:cNvPr id="0" name=""/>
        <dsp:cNvSpPr/>
      </dsp:nvSpPr>
      <dsp:spPr>
        <a:xfrm>
          <a:off x="6871375" y="2364675"/>
          <a:ext cx="1404918" cy="2106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15597-2FB1-42D2-BA23-32A2368B67D4}">
      <dsp:nvSpPr>
        <dsp:cNvPr id="0" name=""/>
        <dsp:cNvSpPr/>
      </dsp:nvSpPr>
      <dsp:spPr>
        <a:xfrm>
          <a:off x="7027477" y="2512972"/>
          <a:ext cx="1404918" cy="210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Жалоба или информация в СМИ о фактах возникновения угрозы причинения вреда</a:t>
          </a:r>
        </a:p>
      </dsp:txBody>
      <dsp:txXfrm>
        <a:off x="7068626" y="2554121"/>
        <a:ext cx="1322620" cy="2024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50072-5F5F-4228-BBB3-0671AEAA5BA0}">
      <dsp:nvSpPr>
        <dsp:cNvPr id="0" name=""/>
        <dsp:cNvSpPr/>
      </dsp:nvSpPr>
      <dsp:spPr>
        <a:xfrm>
          <a:off x="6088892" y="1812167"/>
          <a:ext cx="866490" cy="41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18"/>
              </a:lnTo>
              <a:lnTo>
                <a:pt x="866490" y="281018"/>
              </a:lnTo>
              <a:lnTo>
                <a:pt x="866490" y="412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10AE1-22C4-40DC-98E1-EDE29A046970}">
      <dsp:nvSpPr>
        <dsp:cNvPr id="0" name=""/>
        <dsp:cNvSpPr/>
      </dsp:nvSpPr>
      <dsp:spPr>
        <a:xfrm>
          <a:off x="4825016" y="1812167"/>
          <a:ext cx="1263876" cy="412370"/>
        </a:xfrm>
        <a:custGeom>
          <a:avLst/>
          <a:gdLst/>
          <a:ahLst/>
          <a:cxnLst/>
          <a:rect l="0" t="0" r="0" b="0"/>
          <a:pathLst>
            <a:path>
              <a:moveTo>
                <a:pt x="1263876" y="0"/>
              </a:moveTo>
              <a:lnTo>
                <a:pt x="1263876" y="281018"/>
              </a:lnTo>
              <a:lnTo>
                <a:pt x="0" y="281018"/>
              </a:lnTo>
              <a:lnTo>
                <a:pt x="0" y="412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7484A-FBEC-4457-B294-4489C754830A}">
      <dsp:nvSpPr>
        <dsp:cNvPr id="0" name=""/>
        <dsp:cNvSpPr/>
      </dsp:nvSpPr>
      <dsp:spPr>
        <a:xfrm>
          <a:off x="3953652" y="499434"/>
          <a:ext cx="2135240" cy="41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18"/>
              </a:lnTo>
              <a:lnTo>
                <a:pt x="2135240" y="281018"/>
              </a:lnTo>
              <a:lnTo>
                <a:pt x="2135240" y="412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E15B8-1C34-4DEE-B462-B535E287AFF0}">
      <dsp:nvSpPr>
        <dsp:cNvPr id="0" name=""/>
        <dsp:cNvSpPr/>
      </dsp:nvSpPr>
      <dsp:spPr>
        <a:xfrm>
          <a:off x="2008501" y="1812167"/>
          <a:ext cx="1083534" cy="41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18"/>
              </a:lnTo>
              <a:lnTo>
                <a:pt x="1083534" y="281018"/>
              </a:lnTo>
              <a:lnTo>
                <a:pt x="1083534" y="412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75135-C49E-4A4A-8F56-C68E4FE5F9F2}">
      <dsp:nvSpPr>
        <dsp:cNvPr id="0" name=""/>
        <dsp:cNvSpPr/>
      </dsp:nvSpPr>
      <dsp:spPr>
        <a:xfrm>
          <a:off x="1142011" y="1812167"/>
          <a:ext cx="866490" cy="412370"/>
        </a:xfrm>
        <a:custGeom>
          <a:avLst/>
          <a:gdLst/>
          <a:ahLst/>
          <a:cxnLst/>
          <a:rect l="0" t="0" r="0" b="0"/>
          <a:pathLst>
            <a:path>
              <a:moveTo>
                <a:pt x="866490" y="0"/>
              </a:moveTo>
              <a:lnTo>
                <a:pt x="866490" y="281018"/>
              </a:lnTo>
              <a:lnTo>
                <a:pt x="0" y="281018"/>
              </a:lnTo>
              <a:lnTo>
                <a:pt x="0" y="412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E9F56-FAB7-4C09-8C37-BBFF6669F736}">
      <dsp:nvSpPr>
        <dsp:cNvPr id="0" name=""/>
        <dsp:cNvSpPr/>
      </dsp:nvSpPr>
      <dsp:spPr>
        <a:xfrm>
          <a:off x="2008501" y="499434"/>
          <a:ext cx="1945150" cy="412370"/>
        </a:xfrm>
        <a:custGeom>
          <a:avLst/>
          <a:gdLst/>
          <a:ahLst/>
          <a:cxnLst/>
          <a:rect l="0" t="0" r="0" b="0"/>
          <a:pathLst>
            <a:path>
              <a:moveTo>
                <a:pt x="1945150" y="0"/>
              </a:moveTo>
              <a:lnTo>
                <a:pt x="1945150" y="281018"/>
              </a:lnTo>
              <a:lnTo>
                <a:pt x="0" y="281018"/>
              </a:lnTo>
              <a:lnTo>
                <a:pt x="0" y="412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6AE45-1C15-47DC-84ED-52144BB546EC}">
      <dsp:nvSpPr>
        <dsp:cNvPr id="0" name=""/>
        <dsp:cNvSpPr/>
      </dsp:nvSpPr>
      <dsp:spPr>
        <a:xfrm>
          <a:off x="3244705" y="1192"/>
          <a:ext cx="1417893" cy="498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386AE-36F7-457C-A9F9-9834D357535B}">
      <dsp:nvSpPr>
        <dsp:cNvPr id="0" name=""/>
        <dsp:cNvSpPr/>
      </dsp:nvSpPr>
      <dsp:spPr>
        <a:xfrm>
          <a:off x="3402249" y="150858"/>
          <a:ext cx="1417893" cy="498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Проверки</a:t>
          </a:r>
          <a:endParaRPr lang="ru-RU" sz="1800" kern="1200" dirty="0"/>
        </a:p>
      </dsp:txBody>
      <dsp:txXfrm>
        <a:off x="3416842" y="165451"/>
        <a:ext cx="1388707" cy="469056"/>
      </dsp:txXfrm>
    </dsp:sp>
    <dsp:sp modelId="{8E1DFC9F-AA56-41C1-B5BB-2608CE9F0329}">
      <dsp:nvSpPr>
        <dsp:cNvPr id="0" name=""/>
        <dsp:cNvSpPr/>
      </dsp:nvSpPr>
      <dsp:spPr>
        <a:xfrm>
          <a:off x="687273" y="911805"/>
          <a:ext cx="2642456" cy="900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6A664-ADA3-40A2-8D7B-32EDD7BB6F48}">
      <dsp:nvSpPr>
        <dsp:cNvPr id="0" name=""/>
        <dsp:cNvSpPr/>
      </dsp:nvSpPr>
      <dsp:spPr>
        <a:xfrm>
          <a:off x="844817" y="1061471"/>
          <a:ext cx="2642456" cy="90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Документарная</a:t>
          </a:r>
          <a:endParaRPr lang="ru-RU" sz="1600" kern="1200" dirty="0"/>
        </a:p>
      </dsp:txBody>
      <dsp:txXfrm>
        <a:off x="871188" y="1087842"/>
        <a:ext cx="2589714" cy="847620"/>
      </dsp:txXfrm>
    </dsp:sp>
    <dsp:sp modelId="{6640C84E-8612-4269-8C08-BA2B2EBA0904}">
      <dsp:nvSpPr>
        <dsp:cNvPr id="0" name=""/>
        <dsp:cNvSpPr/>
      </dsp:nvSpPr>
      <dsp:spPr>
        <a:xfrm>
          <a:off x="216021" y="2224537"/>
          <a:ext cx="1851981" cy="239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B3189-A2BA-44E3-B2E6-C388ABCE06C0}">
      <dsp:nvSpPr>
        <dsp:cNvPr id="0" name=""/>
        <dsp:cNvSpPr/>
      </dsp:nvSpPr>
      <dsp:spPr>
        <a:xfrm>
          <a:off x="373564" y="2374204"/>
          <a:ext cx="1851981" cy="239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месту нахождения органа контроля</a:t>
          </a:r>
          <a:endParaRPr lang="ru-RU" sz="1400" b="1" kern="1200" dirty="0"/>
        </a:p>
      </dsp:txBody>
      <dsp:txXfrm>
        <a:off x="427807" y="2428447"/>
        <a:ext cx="1743495" cy="2291393"/>
      </dsp:txXfrm>
    </dsp:sp>
    <dsp:sp modelId="{1AF129D7-219F-48E9-B129-A9EFA1B87707}">
      <dsp:nvSpPr>
        <dsp:cNvPr id="0" name=""/>
        <dsp:cNvSpPr/>
      </dsp:nvSpPr>
      <dsp:spPr>
        <a:xfrm>
          <a:off x="2383089" y="2224537"/>
          <a:ext cx="1417893" cy="2405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33289-DF47-47E0-A7C0-599BD836DF72}">
      <dsp:nvSpPr>
        <dsp:cNvPr id="0" name=""/>
        <dsp:cNvSpPr/>
      </dsp:nvSpPr>
      <dsp:spPr>
        <a:xfrm>
          <a:off x="2540633" y="2374204"/>
          <a:ext cx="1417893" cy="2405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Предмет: сведения, содержащиеся в документах субъектов предпринимательской деятельности</a:t>
          </a:r>
          <a:endParaRPr lang="ru-RU" sz="1400" b="1" kern="1200" dirty="0"/>
        </a:p>
      </dsp:txBody>
      <dsp:txXfrm>
        <a:off x="2582162" y="2415733"/>
        <a:ext cx="1334835" cy="2322673"/>
      </dsp:txXfrm>
    </dsp:sp>
    <dsp:sp modelId="{2350A012-DE63-47B0-98A9-BC5C18C9ED18}">
      <dsp:nvSpPr>
        <dsp:cNvPr id="0" name=""/>
        <dsp:cNvSpPr/>
      </dsp:nvSpPr>
      <dsp:spPr>
        <a:xfrm>
          <a:off x="4957754" y="911805"/>
          <a:ext cx="2262276" cy="900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2EE41-8B97-4DA8-89BF-44A58A1B493B}">
      <dsp:nvSpPr>
        <dsp:cNvPr id="0" name=""/>
        <dsp:cNvSpPr/>
      </dsp:nvSpPr>
      <dsp:spPr>
        <a:xfrm>
          <a:off x="5115297" y="1061471"/>
          <a:ext cx="2262276" cy="900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Бездокументарная</a:t>
          </a:r>
          <a:endParaRPr lang="ru-RU" sz="1600" kern="1200" dirty="0"/>
        </a:p>
      </dsp:txBody>
      <dsp:txXfrm>
        <a:off x="5141668" y="1087842"/>
        <a:ext cx="2209534" cy="847620"/>
      </dsp:txXfrm>
    </dsp:sp>
    <dsp:sp modelId="{982420B4-4FA5-4A3B-8AE1-2366E2A785A4}">
      <dsp:nvSpPr>
        <dsp:cNvPr id="0" name=""/>
        <dsp:cNvSpPr/>
      </dsp:nvSpPr>
      <dsp:spPr>
        <a:xfrm>
          <a:off x="4116070" y="2224537"/>
          <a:ext cx="1417893" cy="239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DE2E1-57EC-48E0-9C8E-9B295C0AC3F3}">
      <dsp:nvSpPr>
        <dsp:cNvPr id="0" name=""/>
        <dsp:cNvSpPr/>
      </dsp:nvSpPr>
      <dsp:spPr>
        <a:xfrm>
          <a:off x="4273613" y="2374204"/>
          <a:ext cx="1417893" cy="239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месту нахождения, осуществления деятельности юридическим лицом</a:t>
          </a:r>
          <a:endParaRPr lang="ru-RU" sz="1400" b="1" kern="1200" dirty="0"/>
        </a:p>
      </dsp:txBody>
      <dsp:txXfrm>
        <a:off x="4315142" y="2415733"/>
        <a:ext cx="1334835" cy="2316821"/>
      </dsp:txXfrm>
    </dsp:sp>
    <dsp:sp modelId="{F7856E32-8965-4A42-86D0-7647E4888593}">
      <dsp:nvSpPr>
        <dsp:cNvPr id="0" name=""/>
        <dsp:cNvSpPr/>
      </dsp:nvSpPr>
      <dsp:spPr>
        <a:xfrm>
          <a:off x="5849050" y="2224537"/>
          <a:ext cx="2212664" cy="2399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12B1C-3715-4D0F-B079-A8133C066BEC}">
      <dsp:nvSpPr>
        <dsp:cNvPr id="0" name=""/>
        <dsp:cNvSpPr/>
      </dsp:nvSpPr>
      <dsp:spPr>
        <a:xfrm>
          <a:off x="6006594" y="2374204"/>
          <a:ext cx="2212664" cy="2399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Предмет: сведения, состояние используемых при осуществлении деятельности, производимые и реализуемые товары и принимаемые меры по исполнению обязательных требований</a:t>
          </a:r>
          <a:endParaRPr lang="ru-RU" sz="1400" b="1" kern="1200" dirty="0" smtClean="0"/>
        </a:p>
      </dsp:txBody>
      <dsp:txXfrm>
        <a:off x="6071401" y="2439011"/>
        <a:ext cx="2083050" cy="2270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6A9DF-CD3F-4563-BBC7-EBD39698D069}">
      <dsp:nvSpPr>
        <dsp:cNvPr id="0" name=""/>
        <dsp:cNvSpPr/>
      </dsp:nvSpPr>
      <dsp:spPr>
        <a:xfrm rot="5400000">
          <a:off x="144932" y="830014"/>
          <a:ext cx="1227831" cy="1481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7C8B5-0F67-4340-B6E1-7D5815932E67}">
      <dsp:nvSpPr>
        <dsp:cNvPr id="0" name=""/>
        <dsp:cNvSpPr/>
      </dsp:nvSpPr>
      <dsp:spPr>
        <a:xfrm>
          <a:off x="753" y="4455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1. Уведомление о проведении проверки: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о плановой – за 3 дня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о внеплановой – за 24 часа </a:t>
          </a:r>
          <a:endParaRPr lang="ru-RU" sz="1400" kern="1200" dirty="0"/>
        </a:p>
      </dsp:txBody>
      <dsp:txXfrm>
        <a:off x="29684" y="73489"/>
        <a:ext cx="2439210" cy="929929"/>
      </dsp:txXfrm>
    </dsp:sp>
    <dsp:sp modelId="{954E2DAF-78C1-4F17-88E1-744398EDAA42}">
      <dsp:nvSpPr>
        <dsp:cNvPr id="0" name=""/>
        <dsp:cNvSpPr/>
      </dsp:nvSpPr>
      <dsp:spPr>
        <a:xfrm rot="5400000">
          <a:off x="144932" y="2064754"/>
          <a:ext cx="1227831" cy="148168"/>
        </a:xfrm>
        <a:prstGeom prst="rect">
          <a:avLst/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67C85-5C1D-48BE-89E9-828E2A01585F}">
      <dsp:nvSpPr>
        <dsp:cNvPr id="0" name=""/>
        <dsp:cNvSpPr/>
      </dsp:nvSpPr>
      <dsp:spPr>
        <a:xfrm>
          <a:off x="753" y="127929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1.1. предъявление распоряжения на проверку и служебного удостоверения</a:t>
          </a:r>
          <a:endParaRPr lang="ru-RU" sz="1400" kern="1200" dirty="0"/>
        </a:p>
      </dsp:txBody>
      <dsp:txXfrm>
        <a:off x="29684" y="1308229"/>
        <a:ext cx="2439210" cy="929929"/>
      </dsp:txXfrm>
    </dsp:sp>
    <dsp:sp modelId="{4A7FA876-2DB8-493A-B9E7-2BEEFF0C5AE2}">
      <dsp:nvSpPr>
        <dsp:cNvPr id="0" name=""/>
        <dsp:cNvSpPr/>
      </dsp:nvSpPr>
      <dsp:spPr>
        <a:xfrm rot="5400000">
          <a:off x="144932" y="3299494"/>
          <a:ext cx="1227831" cy="148168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840F2-07AF-479B-9DAC-D4FFE9822348}">
      <dsp:nvSpPr>
        <dsp:cNvPr id="0" name=""/>
        <dsp:cNvSpPr/>
      </dsp:nvSpPr>
      <dsp:spPr>
        <a:xfrm>
          <a:off x="753" y="2514037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Осуществление проверки</a:t>
          </a:r>
          <a:endParaRPr lang="ru-RU" sz="1400" kern="1200" dirty="0"/>
        </a:p>
      </dsp:txBody>
      <dsp:txXfrm>
        <a:off x="29684" y="2542968"/>
        <a:ext cx="2439210" cy="929929"/>
      </dsp:txXfrm>
    </dsp:sp>
    <dsp:sp modelId="{5A5AA64A-6CAA-4428-AFCA-66CB9726F8B1}">
      <dsp:nvSpPr>
        <dsp:cNvPr id="0" name=""/>
        <dsp:cNvSpPr/>
      </dsp:nvSpPr>
      <dsp:spPr>
        <a:xfrm>
          <a:off x="764087" y="3916864"/>
          <a:ext cx="3029879" cy="148168"/>
        </a:xfrm>
        <a:prstGeom prst="rect">
          <a:avLst/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BEF25-4D73-4D27-BA3C-E488F78305CA}">
      <dsp:nvSpPr>
        <dsp:cNvPr id="0" name=""/>
        <dsp:cNvSpPr/>
      </dsp:nvSpPr>
      <dsp:spPr>
        <a:xfrm>
          <a:off x="753" y="3748777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Составление акта проверки</a:t>
          </a:r>
          <a:endParaRPr lang="ru-RU" sz="1400" kern="1200" dirty="0"/>
        </a:p>
      </dsp:txBody>
      <dsp:txXfrm>
        <a:off x="29684" y="3777708"/>
        <a:ext cx="2439210" cy="929929"/>
      </dsp:txXfrm>
    </dsp:sp>
    <dsp:sp modelId="{A45884A2-3B70-4EA4-8C99-F5B8BE1AA99D}">
      <dsp:nvSpPr>
        <dsp:cNvPr id="0" name=""/>
        <dsp:cNvSpPr/>
      </dsp:nvSpPr>
      <dsp:spPr>
        <a:xfrm rot="16200000">
          <a:off x="3185290" y="3299494"/>
          <a:ext cx="1227831" cy="148168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B4EBE-6EE1-4BD9-A863-AB8A49B99962}">
      <dsp:nvSpPr>
        <dsp:cNvPr id="0" name=""/>
        <dsp:cNvSpPr/>
      </dsp:nvSpPr>
      <dsp:spPr>
        <a:xfrm>
          <a:off x="3041111" y="3748777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4. Заполнение журнала учёта проверок</a:t>
          </a:r>
          <a:endParaRPr lang="ru-RU" sz="1400" kern="1200" dirty="0"/>
        </a:p>
      </dsp:txBody>
      <dsp:txXfrm>
        <a:off x="3070042" y="3777708"/>
        <a:ext cx="2439210" cy="929929"/>
      </dsp:txXfrm>
    </dsp:sp>
    <dsp:sp modelId="{D703FE6E-F9DA-456E-AD2A-1FF048E53764}">
      <dsp:nvSpPr>
        <dsp:cNvPr id="0" name=""/>
        <dsp:cNvSpPr/>
      </dsp:nvSpPr>
      <dsp:spPr>
        <a:xfrm rot="16200000">
          <a:off x="3185290" y="2064754"/>
          <a:ext cx="1227831" cy="148168"/>
        </a:xfrm>
        <a:prstGeom prst="rect">
          <a:avLst/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FB104-B82D-437B-9847-0025BE576F76}">
      <dsp:nvSpPr>
        <dsp:cNvPr id="0" name=""/>
        <dsp:cNvSpPr/>
      </dsp:nvSpPr>
      <dsp:spPr>
        <a:xfrm>
          <a:off x="3041111" y="2514037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 Представление в контролирующий орган возражений на акт проверки в течение 15 дней</a:t>
          </a:r>
          <a:endParaRPr lang="ru-RU" sz="1400" kern="1200" dirty="0"/>
        </a:p>
      </dsp:txBody>
      <dsp:txXfrm>
        <a:off x="3070042" y="2542968"/>
        <a:ext cx="2439210" cy="929929"/>
      </dsp:txXfrm>
    </dsp:sp>
    <dsp:sp modelId="{8C2B1DFC-16B1-459F-8185-8282A238F7C9}">
      <dsp:nvSpPr>
        <dsp:cNvPr id="0" name=""/>
        <dsp:cNvSpPr/>
      </dsp:nvSpPr>
      <dsp:spPr>
        <a:xfrm rot="16200000">
          <a:off x="3185290" y="830014"/>
          <a:ext cx="1227831" cy="148168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6D645-643A-4A65-BD50-25BBEC78403C}">
      <dsp:nvSpPr>
        <dsp:cNvPr id="0" name=""/>
        <dsp:cNvSpPr/>
      </dsp:nvSpPr>
      <dsp:spPr>
        <a:xfrm>
          <a:off x="3041111" y="127929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6. Составление протокола об административном правонарушении</a:t>
          </a:r>
          <a:endParaRPr lang="ru-RU" sz="1400" kern="1200" dirty="0"/>
        </a:p>
      </dsp:txBody>
      <dsp:txXfrm>
        <a:off x="3070042" y="1308229"/>
        <a:ext cx="2439210" cy="929929"/>
      </dsp:txXfrm>
    </dsp:sp>
    <dsp:sp modelId="{C785BD01-E314-4720-B16C-9762539EFE12}">
      <dsp:nvSpPr>
        <dsp:cNvPr id="0" name=""/>
        <dsp:cNvSpPr/>
      </dsp:nvSpPr>
      <dsp:spPr>
        <a:xfrm>
          <a:off x="3804445" y="212644"/>
          <a:ext cx="3029879" cy="148168"/>
        </a:xfrm>
        <a:prstGeom prst="rect">
          <a:avLst/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EB288-DDDF-4B36-8BFE-4C5EEF6BC96C}">
      <dsp:nvSpPr>
        <dsp:cNvPr id="0" name=""/>
        <dsp:cNvSpPr/>
      </dsp:nvSpPr>
      <dsp:spPr>
        <a:xfrm>
          <a:off x="3041111" y="4455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7. Вынесение постановления о привлечении к административной ответственности</a:t>
          </a:r>
          <a:endParaRPr lang="ru-RU" sz="1400" kern="1200" dirty="0"/>
        </a:p>
      </dsp:txBody>
      <dsp:txXfrm>
        <a:off x="3070042" y="73489"/>
        <a:ext cx="2439210" cy="929929"/>
      </dsp:txXfrm>
    </dsp:sp>
    <dsp:sp modelId="{8789B8A5-E5BF-4F51-95B6-F3B8481CE1CB}">
      <dsp:nvSpPr>
        <dsp:cNvPr id="0" name=""/>
        <dsp:cNvSpPr/>
      </dsp:nvSpPr>
      <dsp:spPr>
        <a:xfrm rot="5400000">
          <a:off x="6225648" y="830014"/>
          <a:ext cx="1227831" cy="14816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4CF9A-0C0A-4612-B00B-9B8D62D75AE8}">
      <dsp:nvSpPr>
        <dsp:cNvPr id="0" name=""/>
        <dsp:cNvSpPr/>
      </dsp:nvSpPr>
      <dsp:spPr>
        <a:xfrm>
          <a:off x="6081469" y="4455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7.2.Добровольное исполнение (в течение 30 дней)</a:t>
          </a:r>
          <a:endParaRPr lang="ru-RU" sz="1400" kern="1200" dirty="0"/>
        </a:p>
      </dsp:txBody>
      <dsp:txXfrm>
        <a:off x="6110400" y="73489"/>
        <a:ext cx="2439210" cy="929929"/>
      </dsp:txXfrm>
    </dsp:sp>
    <dsp:sp modelId="{C974ACF6-FC39-4138-8F03-024EFDFF9F6C}">
      <dsp:nvSpPr>
        <dsp:cNvPr id="0" name=""/>
        <dsp:cNvSpPr/>
      </dsp:nvSpPr>
      <dsp:spPr>
        <a:xfrm>
          <a:off x="6081469" y="1279298"/>
          <a:ext cx="2497072" cy="98779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7.1. Обжалование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течение 10 дней): административный порядок или судебный порядок</a:t>
          </a:r>
          <a:endParaRPr lang="ru-RU" sz="1400" kern="1200" dirty="0"/>
        </a:p>
      </dsp:txBody>
      <dsp:txXfrm>
        <a:off x="6110400" y="1308229"/>
        <a:ext cx="2439210" cy="929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83D7216C-F2AE-4E9E-98FE-FEFFE5066E23}" type="datetimeFigureOut">
              <a:rPr lang="ru-RU" smtClean="0"/>
              <a:t>10.06.2015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D84E16D4-EE4A-4F6C-94A2-C5ED2EFE4C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92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50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40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Следующий слайд</a:t>
            </a:r>
            <a:r>
              <a:rPr lang="ru-RU" baseline="0" dirty="0" smtClean="0"/>
              <a:t> – детализация по ФЗ 294.</a:t>
            </a:r>
          </a:p>
          <a:p>
            <a:r>
              <a:rPr lang="ru-RU" baseline="0" dirty="0" smtClean="0"/>
              <a:t>Санитарные нормы и правила сравнить с ТР ТС.</a:t>
            </a:r>
          </a:p>
          <a:p>
            <a:r>
              <a:rPr lang="ru-RU" dirty="0" smtClean="0"/>
              <a:t>Все компании России подлежат Проверка.</a:t>
            </a:r>
          </a:p>
          <a:p>
            <a:r>
              <a:rPr lang="ru-RU" dirty="0" smtClean="0"/>
              <a:t>Мы рассмотрим сегодня общие принципы, ошибки и рекомендации при проверках со стороны Роспотребнадзор</a:t>
            </a:r>
          </a:p>
          <a:p>
            <a:r>
              <a:rPr lang="ru-RU" dirty="0" smtClean="0"/>
              <a:t>Сделаем разбор примера Программы производственного контроля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58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1 мая 2009 года вступил в силу Федеральный закон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(далее – закон).</a:t>
            </a:r>
            <a:endParaRPr lang="ru-RU" dirty="0" smtClean="0"/>
          </a:p>
          <a:p>
            <a:r>
              <a:rPr lang="ru-RU" i="1" dirty="0" smtClean="0"/>
              <a:t>Закон является принципиально новым, поскольку содержит ряд положений, направленных на обеспечение прав субъектов малого и среднего предпринимательства (далее – СМСП) при взаимоотношениях с контролирующими органами.</a:t>
            </a:r>
            <a:endParaRPr lang="ru-RU" dirty="0" smtClean="0"/>
          </a:p>
          <a:p>
            <a:r>
              <a:rPr lang="ru-RU" i="1" dirty="0" smtClean="0"/>
              <a:t> Крайне важно знать, каков алгоритм проведения проверок, как должны вести себя проверяющие, поскольку впервые в законе содержится перечень грубых нарушений со стороны проверяющих, при наличии которых результаты проверки должны быть признаны недействительными.</a:t>
            </a:r>
            <a:endParaRPr lang="ru-RU" dirty="0" smtClean="0"/>
          </a:p>
          <a:p>
            <a:r>
              <a:rPr lang="ru-RU" i="1" dirty="0" smtClean="0"/>
              <a:t>Данное пособие поможет ответить на вопрос «Как вести себя при проверках?», раскроет алгоритм проверки, поможет сориентироваться в спорных ситуациях, отстоять законные права и интересы представителям бизнеса.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39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39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Внеплановые: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1. </a:t>
            </a:r>
            <a:r>
              <a:rPr lang="ru-RU" sz="800" dirty="0" smtClean="0"/>
              <a:t>Жалоба от потребителя о нарушении его прав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 </a:t>
            </a:r>
            <a:r>
              <a:rPr lang="ru-RU" sz="800" dirty="0" smtClean="0"/>
              <a:t>Истечение срока исполнения ранее выданного предписания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3. </a:t>
            </a:r>
            <a:r>
              <a:rPr lang="ru-RU" sz="800" dirty="0" smtClean="0"/>
              <a:t>Приказ (распоряжение) руководителя органа государственного контроля (надзора), изданный в соответствии с поручениями Президента РФ, Правительства РФ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 smtClean="0"/>
              <a:t>4. </a:t>
            </a:r>
            <a:r>
              <a:rPr lang="ru-RU" sz="800" b="0" dirty="0" smtClean="0"/>
              <a:t>Жалоба или информация в СМИ о фактах возникновения угрозы причинения вреда жизни, здоровью граждан, вреда животным, растениям, окружающей среде, объектам культурного наследия (памятникам истории и культуры) народов РФ, безопасности государства, угрозы чрезвычайной ситуации или непосредственное причинение соответствующего вреда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917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Документарная:</a:t>
            </a:r>
          </a:p>
          <a:p>
            <a:pPr lvl="0"/>
            <a:r>
              <a:rPr lang="ru-RU" dirty="0" smtClean="0"/>
              <a:t>1. </a:t>
            </a:r>
            <a:r>
              <a:rPr lang="ru-RU" sz="800" dirty="0" smtClean="0"/>
              <a:t>Проводится по месту нахождения органа государственного (муниципального) контроля (надзора)</a:t>
            </a: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 smtClean="0"/>
              <a:t>2. Предметом исследования являются сведения, содержащиеся в документах субъектов предпринимательской деятельности</a:t>
            </a: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 smtClean="0"/>
              <a:t>Бездокументарная: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800" dirty="0" smtClean="0"/>
              <a:t>Проводится по месту нахождения юридического лица, месту осуществления деятельности индивидуального предпринимателя и (или) по месту фактического осуществления их деятельности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800" dirty="0" smtClean="0"/>
              <a:t>Предметом исследования являются содержащиеся в документах сведения, состояние используемых при осуществлении деятельности территорий, зданий, строений, сооружений, помещений, оборудования, подобных объектов, транспортных средств, производимые и реализуемые товары (выполняемая работа, предоставляемые услуги) и принимаемые меры по исполнению обязательных требований</a:t>
            </a:r>
            <a:endParaRPr lang="ru-RU" sz="800" b="1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917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Документарная:</a:t>
            </a:r>
          </a:p>
          <a:p>
            <a:pPr lvl="0"/>
            <a:r>
              <a:rPr lang="ru-RU" dirty="0" smtClean="0"/>
              <a:t>1. </a:t>
            </a:r>
            <a:r>
              <a:rPr lang="ru-RU" sz="800" dirty="0" smtClean="0"/>
              <a:t>Проводится по месту нахождения органа государственного (муниципального) контроля (надзора)</a:t>
            </a: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 smtClean="0"/>
              <a:t>2. Предметом исследования являются сведения, содержащиеся в документах субъектов предпринимательской деятельности</a:t>
            </a: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dirty="0" smtClean="0"/>
              <a:t>Бездокументарная: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800" dirty="0" smtClean="0"/>
              <a:t>Проводится по месту нахождения юридического лица, месту осуществления деятельности индивидуального предпринимателя и (или) по месту фактического осуществления их деятельности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800" dirty="0" smtClean="0"/>
              <a:t>Предметом исследования являются содержащиеся в документах сведения, состояние используемых при осуществлении деятельности территорий, зданий, строений, сооружений, помещений, оборудования, подобных объектов, транспортных средств, производимые и реализуемые товары (выполняемая работа, предоставляемые услуги) и принимаемые меры по исполнению обязательных требований</a:t>
            </a:r>
            <a:endParaRPr lang="ru-RU" sz="800" b="1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8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917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Мы подготовили Памятки для Вас. Они будут выложены на сайте. Сможете прочитать детали.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37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Мы подготовили Памятки для Вас. Они будут выложены на сайте. Сможете прочитать детали.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E16D4-EE4A-4F6C-94A2-C5ED2EFE4C13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48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3CFF-40C6-45CF-92A8-368A2F24F069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22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5246-7292-4835-84F0-DF99CC56D6E4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47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C0A7-79DA-4A80-A1B1-E733BC2230A0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33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2DF1-26D5-4F2C-BF9D-FFF3C836BDD9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30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6C8B-8668-4983-882D-54C289058332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78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CD4A-E6F2-4853-BF3A-934B3B3AA066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60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16D5-A3F6-437D-AE33-F888DC00316A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4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B960-5FC5-458A-8CBB-E38F9368F7DD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08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66C2-11BF-471A-B511-5787A9A204F3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32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748B-DD15-4CC8-B232-29FCB025C890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15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103C-494A-4CB1-8BDC-2F70F5E497F3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9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17E8-E90C-4E67-8C35-39A022AE119E}" type="datetime1">
              <a:rPr lang="ru-RU" smtClean="0"/>
              <a:t>10.06.2015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3F91-B325-4076-AE52-CF2D1484D0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2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72819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Проверки Роспотребнадзор: </a:t>
            </a:r>
            <a:br>
              <a:rPr lang="ru-RU" sz="4000" dirty="0" smtClean="0"/>
            </a:br>
            <a:r>
              <a:rPr lang="ru-RU" sz="4000" dirty="0" smtClean="0"/>
              <a:t>Вся правда без </a:t>
            </a:r>
            <a:r>
              <a:rPr lang="ru-RU" sz="4000" dirty="0"/>
              <a:t>купюр.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Как </a:t>
            </a:r>
            <a:r>
              <a:rPr lang="ru-RU" sz="4000" dirty="0"/>
              <a:t>вести себя при проверках.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6021288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июня 2015 года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38977" y="4255428"/>
            <a:ext cx="5512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Центр сертификации и обучения «ИСУ»</a:t>
            </a:r>
            <a:endParaRPr lang="ru-RU" sz="2400" b="1" dirty="0"/>
          </a:p>
        </p:txBody>
      </p:sp>
      <p:pic>
        <p:nvPicPr>
          <p:cNvPr id="1026" name="Picture 2" descr="wikiqu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02650"/>
            <a:ext cx="19050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7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smtClean="0"/>
              <a:t>ТР ТС. </a:t>
            </a:r>
            <a:r>
              <a:rPr lang="ru-RU" sz="3200" i="1" dirty="0" smtClean="0"/>
              <a:t>Разрезали </a:t>
            </a:r>
            <a:r>
              <a:rPr lang="ru-RU" sz="3200" i="1" dirty="0"/>
              <a:t>батон по полам – уже Безопасность</a:t>
            </a:r>
            <a:r>
              <a:rPr lang="ru-RU" sz="3200" i="1" dirty="0" smtClean="0"/>
              <a:t>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i="1" dirty="0" smtClean="0"/>
              <a:t>СанПиН – действуют, но это уже устаревшие документы, особенно для предприятий которые только открываются. Их никто не отменял. Они действует в течение 10 лет. Продляться на 5 лет. То, что было выпущено в 2001 году, уже подходит время их отмены. Поэтому выпускают ТР ТС, что будет едино для всех стран. Чтобы все это понимали и стремились к этому.</a:t>
            </a:r>
          </a:p>
          <a:p>
            <a:r>
              <a:rPr lang="ru-RU" i="1" dirty="0" smtClean="0"/>
              <a:t>ТР ТС – идёт по санитарным нормам, а также содержит дополнительные статьи, в которых сами юридические лица определяют критические точки и сами за ним отвечают.</a:t>
            </a:r>
          </a:p>
          <a:p>
            <a:r>
              <a:rPr lang="ru-RU" i="1" dirty="0" smtClean="0"/>
              <a:t>И если СанПиН действует, то руководствоваться и СанПиН.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1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Виды проверок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940389"/>
              </p:ext>
            </p:extLst>
          </p:nvPr>
        </p:nvGraphicFramePr>
        <p:xfrm>
          <a:off x="457200" y="1600200"/>
          <a:ext cx="843528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Формы проверок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133920"/>
              </p:ext>
            </p:extLst>
          </p:nvPr>
        </p:nvGraphicFramePr>
        <p:xfrm>
          <a:off x="457200" y="1600200"/>
          <a:ext cx="843528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15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Процедура проведения проверки и обжалования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224490"/>
              </p:ext>
            </p:extLst>
          </p:nvPr>
        </p:nvGraphicFramePr>
        <p:xfrm>
          <a:off x="457200" y="1600200"/>
          <a:ext cx="8579296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640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10 принципов прохождения проверки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знаешь (51 статья конституции) - лучше промолчи, </a:t>
            </a:r>
            <a:r>
              <a:rPr lang="ru-RU" dirty="0" smtClean="0"/>
              <a:t>ознакомься.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Сразу ничего не комментировать, ничего не давать. У нас это есть в другом офисе.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Нам </a:t>
            </a:r>
            <a:r>
              <a:rPr lang="ru-RU" dirty="0"/>
              <a:t>это не нужно: а законом </a:t>
            </a:r>
            <a:r>
              <a:rPr lang="ru-RU" dirty="0" smtClean="0"/>
              <a:t>предусмотрено. Знать законы.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Двоякость </a:t>
            </a:r>
            <a:r>
              <a:rPr lang="ru-RU" dirty="0"/>
              <a:t>трактовки закона (ФЗ, постановления, служб, приказов) " не </a:t>
            </a:r>
            <a:r>
              <a:rPr lang="ru-RU" dirty="0" smtClean="0"/>
              <a:t>берите </a:t>
            </a:r>
            <a:r>
              <a:rPr lang="ru-RU" dirty="0"/>
              <a:t>с конца, берите с </a:t>
            </a:r>
            <a:r>
              <a:rPr lang="ru-RU" dirty="0" smtClean="0"/>
              <a:t>начала«.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Должны быть в наличие ключевые документы </a:t>
            </a:r>
            <a:r>
              <a:rPr lang="ru-RU" dirty="0"/>
              <a:t>(ППК, договора</a:t>
            </a:r>
            <a:r>
              <a:rPr lang="ru-RU" dirty="0" smtClean="0"/>
              <a:t>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</a:t>
            </a:r>
            <a:r>
              <a:rPr lang="ru-RU" dirty="0"/>
              <a:t>каких слов, только </a:t>
            </a:r>
            <a:r>
              <a:rPr lang="ru-RU" dirty="0" smtClean="0"/>
              <a:t>доказательства.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провоцируйте </a:t>
            </a:r>
            <a:r>
              <a:rPr lang="ru-RU" dirty="0" smtClean="0"/>
              <a:t>проверяющего.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проверке внимательно знакомьтесь с документами, которые вам </a:t>
            </a:r>
            <a:r>
              <a:rPr lang="ru-RU" dirty="0" smtClean="0"/>
              <a:t>выдаёт </a:t>
            </a:r>
            <a:r>
              <a:rPr lang="ru-RU" dirty="0"/>
              <a:t>проверяющий (на основании </a:t>
            </a:r>
            <a:r>
              <a:rPr lang="ru-RU" dirty="0" smtClean="0"/>
              <a:t>чего все </a:t>
            </a:r>
            <a:r>
              <a:rPr lang="ru-RU" dirty="0"/>
              <a:t>делается, какая ответственность. Скажут хороший, а напишут.... Мы же договаривались.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</a:t>
            </a:r>
            <a:r>
              <a:rPr lang="ru-RU" dirty="0"/>
              <a:t>кого не пугайте (</a:t>
            </a:r>
            <a:r>
              <a:rPr lang="ru-RU" dirty="0" smtClean="0"/>
              <a:t>ой, </a:t>
            </a:r>
            <a:r>
              <a:rPr lang="ru-RU" dirty="0"/>
              <a:t>у </a:t>
            </a:r>
            <a:r>
              <a:rPr lang="ru-RU" dirty="0" smtClean="0"/>
              <a:t>нас родственники</a:t>
            </a:r>
            <a:r>
              <a:rPr lang="ru-RU" dirty="0"/>
              <a:t>, </a:t>
            </a:r>
            <a:r>
              <a:rPr lang="ru-RU" dirty="0" smtClean="0"/>
              <a:t>знакомые).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Акцент </a:t>
            </a:r>
            <a:r>
              <a:rPr lang="ru-RU" dirty="0"/>
              <a:t>на тех моментах, которые изначально указывает проверяющий. </a:t>
            </a:r>
            <a:r>
              <a:rPr lang="ru-RU" dirty="0" smtClean="0"/>
              <a:t>Выполнить </a:t>
            </a:r>
            <a:r>
              <a:rPr lang="ru-RU" dirty="0"/>
              <a:t>их все максимально.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491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Ключевые ошибки при </a:t>
            </a:r>
            <a:r>
              <a:rPr lang="ru-RU" dirty="0" smtClean="0"/>
              <a:t>проверке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Проводить проверку только по указанному в предписании предмету (даже если начало положено, то уже предписание выполнено. Провести мероприятие, подали заявление, уже выполнено).</a:t>
            </a:r>
          </a:p>
          <a:p>
            <a:r>
              <a:rPr lang="ru-RU" dirty="0" smtClean="0"/>
              <a:t>Не опытность и не знание законов сотрудниками Роспотребнадзор (только 1 главный специалист и два специалиста). Как защитить: Апелляция. Работать с юристом.</a:t>
            </a:r>
          </a:p>
          <a:p>
            <a:r>
              <a:rPr lang="ru-RU" dirty="0" smtClean="0"/>
              <a:t>Не правильное уведомление. Внимательно читать.</a:t>
            </a:r>
          </a:p>
          <a:p>
            <a:r>
              <a:rPr lang="ru-RU" dirty="0" smtClean="0"/>
              <a:t>Не знание законов самим юридическим лицом. Консультироваться. </a:t>
            </a:r>
          </a:p>
          <a:p>
            <a:r>
              <a:rPr lang="ru-RU" dirty="0" smtClean="0"/>
              <a:t>Доверенность (давать общую доверенность). Не брать специальную доверенность Роспотребнадзор. Выдавать свою.</a:t>
            </a:r>
          </a:p>
          <a:p>
            <a:r>
              <a:rPr lang="ru-RU" dirty="0" smtClean="0"/>
              <a:t>Доверенное лицо принимает все документы сам. Лучше по почте. Будете выигрывать сроки.</a:t>
            </a:r>
          </a:p>
          <a:p>
            <a:r>
              <a:rPr lang="ru-RU" dirty="0" smtClean="0"/>
              <a:t>Ничего не подписывать сразу, особенно если есть сомнения. Пусть высылают по почте. Консультируетесь с Юристами или экспертами и давать полный осознанный и точный ответ.</a:t>
            </a:r>
          </a:p>
          <a:p>
            <a:r>
              <a:rPr lang="ru-RU" dirty="0" smtClean="0"/>
              <a:t>Представлять интересы знающие люди (юрист, руководитель компании и профессиональная организация по защите ваших интересов).</a:t>
            </a:r>
          </a:p>
          <a:p>
            <a:r>
              <a:rPr lang="ru-RU" dirty="0" smtClean="0"/>
              <a:t>Нарушение законов – это и есть ошибка. Знайте закон и будете защищены.</a:t>
            </a:r>
          </a:p>
          <a:p>
            <a:r>
              <a:rPr lang="ru-RU" dirty="0" smtClean="0"/>
              <a:t>Не исправлять печатные слова, которые могут сыграть в вашу сторону в документах при подписании документов.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870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Ключевые точки КоАП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максимальный штраф. Подавайте Апелляцию в вышестоящую организацию. Если через суд, то 100% отменяет арбитражный.</a:t>
            </a:r>
          </a:p>
          <a:p>
            <a:r>
              <a:rPr lang="ru-RU" dirty="0" smtClean="0"/>
              <a:t>Если штраф не оплачен, то Роспотребнадзор может в судебном порядка взыскать в два раза больше.</a:t>
            </a:r>
          </a:p>
          <a:p>
            <a:r>
              <a:rPr lang="ru-RU" dirty="0" smtClean="0"/>
              <a:t>Никто </a:t>
            </a:r>
            <a:r>
              <a:rPr lang="ru-RU" dirty="0"/>
              <a:t>не может нести административную ответственность дважды за одной и то же административное правонарушение (пункт 5, статьи 4.1. </a:t>
            </a:r>
            <a:r>
              <a:rPr lang="ru-RU" dirty="0" smtClean="0"/>
              <a:t>КоАП)</a:t>
            </a:r>
          </a:p>
          <a:p>
            <a:r>
              <a:rPr lang="ru-RU" dirty="0" smtClean="0"/>
              <a:t>Смягчающие обстоятельства, которые должны смягчать ваши нарушения. </a:t>
            </a:r>
          </a:p>
          <a:p>
            <a:r>
              <a:rPr lang="ru-RU" dirty="0" smtClean="0"/>
              <a:t>Роспотребнадзор может по разным статьям трактовать ваши нарушения. Поэтому важно внимательно понимать, на что они хотят наложить штраф. И готовиться защитить себя.</a:t>
            </a:r>
          </a:p>
          <a:p>
            <a:r>
              <a:rPr lang="ru-RU" dirty="0" smtClean="0"/>
              <a:t>Статьи на 6 предусматриваются приостановление деятельности при грубейших нарушениях (поточность, хранение, дезинфекция). Важно не нарушаться. Лучше пусть будет денежных штраф. Который можно уменьшить.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246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Бонусы слушателям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Материала вебинара</a:t>
            </a:r>
          </a:p>
          <a:p>
            <a:r>
              <a:rPr lang="ru-RU" dirty="0" smtClean="0"/>
              <a:t>Ссылку на запись Вебинара</a:t>
            </a:r>
          </a:p>
          <a:p>
            <a:r>
              <a:rPr lang="ru-RU" dirty="0" smtClean="0"/>
              <a:t>Группа в социальных сетях для обмена опытом. Пишите вопросы и проблемы по проверкам. </a:t>
            </a:r>
          </a:p>
          <a:p>
            <a:r>
              <a:rPr lang="ru-RU" dirty="0"/>
              <a:t>Памятка по документации к проверке </a:t>
            </a:r>
            <a:r>
              <a:rPr lang="ru-RU" dirty="0" smtClean="0"/>
              <a:t>Роспотребнадзор</a:t>
            </a:r>
          </a:p>
          <a:p>
            <a:r>
              <a:rPr lang="ru-RU" dirty="0"/>
              <a:t>Ссылку на спец предложение только для слушателей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99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Мы оказываем также помощь: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/>
              <a:t>Столкнулись с </a:t>
            </a:r>
            <a:r>
              <a:rPr lang="ru-RU" sz="2000" b="1" dirty="0" smtClean="0"/>
              <a:t>Роспотребнадзором?</a:t>
            </a:r>
          </a:p>
          <a:p>
            <a:r>
              <a:rPr lang="ru-RU" sz="2000" b="1" dirty="0" smtClean="0"/>
              <a:t>Стоите </a:t>
            </a:r>
            <a:r>
              <a:rPr lang="ru-RU" sz="2000" b="1" dirty="0"/>
              <a:t>в списке Роспотребнадзора или прокураторы на </a:t>
            </a:r>
            <a:r>
              <a:rPr lang="ru-RU" sz="2000" b="1" dirty="0" smtClean="0"/>
              <a:t>проверку?</a:t>
            </a:r>
          </a:p>
          <a:p>
            <a:r>
              <a:rPr lang="ru-RU" sz="2000" b="1" dirty="0" smtClean="0"/>
              <a:t>Не </a:t>
            </a:r>
            <a:r>
              <a:rPr lang="ru-RU" sz="2000" b="1" dirty="0"/>
              <a:t>знаете </a:t>
            </a:r>
            <a:r>
              <a:rPr lang="ru-RU" sz="2000" b="1" dirty="0" smtClean="0"/>
              <a:t>законодательство?</a:t>
            </a:r>
            <a:endParaRPr lang="ru-RU" sz="2000" b="1" dirty="0"/>
          </a:p>
          <a:p>
            <a:r>
              <a:rPr lang="ru-RU" sz="2000" b="1" dirty="0" smtClean="0"/>
              <a:t>Не </a:t>
            </a:r>
            <a:r>
              <a:rPr lang="ru-RU" sz="2000" b="1" dirty="0"/>
              <a:t>понимаете свои права и </a:t>
            </a:r>
            <a:r>
              <a:rPr lang="ru-RU" sz="2000" b="1" dirty="0" smtClean="0"/>
              <a:t>обязанности?</a:t>
            </a:r>
          </a:p>
          <a:p>
            <a:r>
              <a:rPr lang="ru-RU" sz="2000" b="1" dirty="0" smtClean="0"/>
              <a:t>Нужно </a:t>
            </a:r>
            <a:r>
              <a:rPr lang="ru-RU" sz="2000" b="1" dirty="0"/>
              <a:t>просто </a:t>
            </a:r>
            <a:r>
              <a:rPr lang="ru-RU" sz="2000" b="1" dirty="0" smtClean="0"/>
              <a:t>проконсультироваться?</a:t>
            </a:r>
          </a:p>
          <a:p>
            <a:r>
              <a:rPr lang="ru-RU" sz="2000" b="1" dirty="0" smtClean="0"/>
              <a:t>Нужно </a:t>
            </a:r>
            <a:r>
              <a:rPr lang="ru-RU" sz="2000" b="1" dirty="0"/>
              <a:t>получить содействие в подготовке к прохождению проверки</a:t>
            </a:r>
            <a:r>
              <a:rPr lang="ru-RU" sz="2000" b="1" dirty="0" smtClean="0"/>
              <a:t>?</a:t>
            </a:r>
          </a:p>
          <a:p>
            <a:endParaRPr lang="ru-RU" sz="2000" b="1" dirty="0"/>
          </a:p>
          <a:p>
            <a:pPr marL="0" indent="0">
              <a:buNone/>
            </a:pPr>
            <a:r>
              <a:rPr lang="ru-RU" b="1" dirty="0" smtClean="0"/>
              <a:t>Наши менеджеру пришлют вам ссылку на услуги.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25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Законодательство (основание проверки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 проверках в вопросах и ответах.</a:t>
            </a:r>
          </a:p>
          <a:p>
            <a:r>
              <a:rPr lang="ru-RU" dirty="0" smtClean="0"/>
              <a:t>Принципы поведения себя при проверках.</a:t>
            </a:r>
          </a:p>
          <a:p>
            <a:r>
              <a:rPr lang="ru-RU" dirty="0" smtClean="0"/>
              <a:t>Ключевые ошибки при проверке.</a:t>
            </a:r>
          </a:p>
          <a:p>
            <a:r>
              <a:rPr lang="ru-RU" dirty="0" smtClean="0"/>
              <a:t>Ключевые точки КОАП.</a:t>
            </a:r>
          </a:p>
          <a:p>
            <a:r>
              <a:rPr lang="ru-RU" dirty="0" smtClean="0"/>
              <a:t>Программы производственного контроля.</a:t>
            </a:r>
          </a:p>
          <a:p>
            <a:r>
              <a:rPr lang="ru-RU" dirty="0" smtClean="0"/>
              <a:t>Раздаточные материалы, которые получит каждый.</a:t>
            </a:r>
          </a:p>
          <a:p>
            <a:r>
              <a:rPr lang="ru-RU" dirty="0" smtClean="0"/>
              <a:t>Спец предложение.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5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Законодательство </a:t>
            </a:r>
            <a:br>
              <a:rPr lang="ru-RU" b="1" dirty="0" smtClean="0"/>
            </a:br>
            <a:r>
              <a:rPr lang="ru-RU" b="1" dirty="0" smtClean="0"/>
              <a:t>(основание проверки)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Федеральный закон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i="1" dirty="0" smtClean="0"/>
              <a:t>»</a:t>
            </a:r>
          </a:p>
          <a:p>
            <a:r>
              <a:rPr lang="ru-RU" i="1" dirty="0" smtClean="0"/>
              <a:t>Санитарные нормы и правила</a:t>
            </a:r>
          </a:p>
          <a:p>
            <a:r>
              <a:rPr lang="ru-RU" i="1" dirty="0" smtClean="0"/>
              <a:t>Технические регламенты Таможенного союза</a:t>
            </a:r>
          </a:p>
          <a:p>
            <a:r>
              <a:rPr lang="ru-RU" i="1" dirty="0" smtClean="0"/>
              <a:t>КОАП</a:t>
            </a:r>
          </a:p>
          <a:p>
            <a:r>
              <a:rPr lang="ru-RU" i="1" dirty="0" smtClean="0"/>
              <a:t>Совместно с органами прокураторы - внеплановое (расследование) – причинение вреда здоровью</a:t>
            </a:r>
          </a:p>
          <a:p>
            <a:r>
              <a:rPr lang="ru-RU" i="1" dirty="0" smtClean="0"/>
              <a:t>Программы проверки на сайте Роспотребнадзор</a:t>
            </a:r>
          </a:p>
          <a:p>
            <a:r>
              <a:rPr lang="ru-RU" i="1" dirty="0" smtClean="0"/>
              <a:t>Сайт Роспотребнадзор и сайт Прокуратуры (где вывешены списки для проверки)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12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Ещё законы: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Нормативными правовыми актами, регулирующими проведение надзора и контроля за соблюдением законодательства Российской Федерации в области обеспечения санитарно-эпидемиологического благополучия населения и защиты прав потребителей являются:</a:t>
            </a:r>
          </a:p>
          <a:p>
            <a:r>
              <a:rPr lang="ru-RU" sz="1600" dirty="0"/>
              <a:t> </a:t>
            </a:r>
            <a:r>
              <a:rPr lang="ru-RU" sz="1600" dirty="0" smtClean="0"/>
              <a:t>Федеральный </a:t>
            </a:r>
            <a:r>
              <a:rPr lang="ru-RU" sz="1600" dirty="0"/>
              <a:t>закон от 30.03.1999 № 52-ФЗ «О санитарно-эпидемиологическом благополучии населения»;</a:t>
            </a:r>
          </a:p>
          <a:p>
            <a:r>
              <a:rPr lang="ru-RU" sz="1600" dirty="0"/>
              <a:t>Закон Российской Федерации от 07.02.1992 № 2300-1 «О защите прав потребителей»;</a:t>
            </a:r>
          </a:p>
          <a:p>
            <a:r>
              <a:rPr lang="ru-RU" sz="1600" dirty="0"/>
              <a:t>Федеральный закон от 02.01.2000 № 29-ФЗ «О качестве и безопасности пищевых продуктов»;</a:t>
            </a:r>
          </a:p>
          <a:p>
            <a:r>
              <a:rPr lang="ru-RU" sz="1600" dirty="0"/>
              <a:t>Федеральный закон от 17.09.1998 № 157-ФЗ «Об иммунопрофилактике инфекционных болезней»;</a:t>
            </a:r>
          </a:p>
          <a:p>
            <a:r>
              <a:rPr lang="ru-RU" sz="1600" dirty="0"/>
              <a:t>Федеральный закон от 09.01.1996 № 3-ФЗ «О радиационной безопасности населения»;</a:t>
            </a:r>
          </a:p>
          <a:p>
            <a:r>
              <a:rPr lang="ru-RU" sz="1600" dirty="0"/>
              <a:t>Постановление Правительства Российской Федерации от 24.07.2000 № 554 «Об утверждении Положения о государственном санитарно-эпидемиологическом надзоре Российской Федерации и Положения о государственном санитарно-эпидемиологическом нормировании».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1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Как понять, что список документов, по которому меня будут проверять, полный и ничего лишнего?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каждой отрасли есть перечни документов, которые должны быть у предприятия и которые будут проверяться.</a:t>
            </a:r>
          </a:p>
          <a:p>
            <a:r>
              <a:rPr lang="ru-RU" dirty="0" smtClean="0"/>
              <a:t>Эти документы расположены на сайте Роспотребнадзор в программах проверки.</a:t>
            </a:r>
          </a:p>
          <a:p>
            <a:r>
              <a:rPr lang="ru-RU" dirty="0" smtClean="0"/>
              <a:t>Если вашей отрасли на сайте нет, то перечень документов находится в СанПиН или ТР </a:t>
            </a:r>
            <a:r>
              <a:rPr lang="ru-RU" dirty="0" smtClean="0"/>
              <a:t>ТС, или в специализированных требованиях.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9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Есть ли исключения?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ТР ТС, СанПиН есть точные ориентация на конкретные предприятия каждой отрасли для того, чтобы чётко определить как проводить и на основании чего проводится </a:t>
            </a:r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49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294-ФЗ – важно знать: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i="1" dirty="0" smtClean="0"/>
              <a:t>Регламентирует как проводиться проверка</a:t>
            </a:r>
          </a:p>
          <a:p>
            <a:r>
              <a:rPr lang="ru-RU" i="1" dirty="0" smtClean="0"/>
              <a:t>Содержит </a:t>
            </a:r>
            <a:r>
              <a:rPr lang="ru-RU" i="1" dirty="0"/>
              <a:t>ряд положений, направленных на обеспечение прав субъектов малого и среднего </a:t>
            </a:r>
            <a:r>
              <a:rPr lang="ru-RU" i="1" dirty="0" smtClean="0"/>
              <a:t>при </a:t>
            </a:r>
            <a:r>
              <a:rPr lang="ru-RU" i="1" dirty="0"/>
              <a:t>взаимоотношениях с контролирующими органами.</a:t>
            </a:r>
            <a:endParaRPr lang="ru-RU" dirty="0"/>
          </a:p>
          <a:p>
            <a:r>
              <a:rPr lang="ru-RU" i="1" dirty="0" smtClean="0"/>
              <a:t>Каков </a:t>
            </a:r>
            <a:r>
              <a:rPr lang="ru-RU" i="1" dirty="0"/>
              <a:t>алгоритм проведения проверок, </a:t>
            </a:r>
            <a:endParaRPr lang="ru-RU" i="1" dirty="0" smtClean="0"/>
          </a:p>
          <a:p>
            <a:r>
              <a:rPr lang="ru-RU" i="1" dirty="0" smtClean="0"/>
              <a:t>Как </a:t>
            </a:r>
            <a:r>
              <a:rPr lang="ru-RU" i="1" dirty="0"/>
              <a:t>должны вести себя проверяющие, </a:t>
            </a:r>
            <a:endParaRPr lang="ru-RU" i="1" dirty="0" smtClean="0"/>
          </a:p>
          <a:p>
            <a:r>
              <a:rPr lang="ru-RU" i="1" dirty="0" smtClean="0"/>
              <a:t>В законе </a:t>
            </a:r>
            <a:r>
              <a:rPr lang="ru-RU" i="1" dirty="0"/>
              <a:t>содержится перечень грубых нарушений со стороны проверяющих, при наличии которых результаты проверки должны быть признаны недействительными.</a:t>
            </a:r>
            <a:endParaRPr lang="ru-RU" dirty="0"/>
          </a:p>
          <a:p>
            <a:r>
              <a:rPr lang="ru-RU" i="1" dirty="0" smtClean="0"/>
              <a:t>Наш вебинар и этот материал поможет </a:t>
            </a:r>
            <a:r>
              <a:rPr lang="ru-RU" i="1" dirty="0"/>
              <a:t>ответить на вопрос «Как вести себя при проверках?», раскроет алгоритм проверки, поможет сориентироваться в спорных ситуациях, отстоять законные права и интересы представителям бизнеса.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339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Попадает под действие закона ФЗ-294: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Государственный </a:t>
            </a:r>
            <a:r>
              <a:rPr lang="ru-RU" dirty="0"/>
              <a:t>пожарный надзор;</a:t>
            </a:r>
          </a:p>
          <a:p>
            <a:pPr lvl="0"/>
            <a:r>
              <a:rPr lang="ru-RU" dirty="0"/>
              <a:t>Санитарно-эпидемиологический надзор;</a:t>
            </a:r>
          </a:p>
          <a:p>
            <a:pPr lvl="0"/>
            <a:r>
              <a:rPr lang="ru-RU" dirty="0"/>
              <a:t>Проверки органами государственного метрологического контроля (надзора);</a:t>
            </a:r>
          </a:p>
          <a:p>
            <a:pPr lvl="0"/>
            <a:r>
              <a:rPr lang="ru-RU" dirty="0"/>
              <a:t>Ветеринарный контроль (надзор); и некоторые другие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Не попадает под действие закона ФЗ-294: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100" b="1" dirty="0"/>
              <a:t>к мероприятиям по контролю, при проведении которых не требуется взаимодействие органов, уполномоченных на осуществление государственного контроля (надзора), муниципального контроля;</a:t>
            </a:r>
          </a:p>
          <a:p>
            <a:pPr lvl="0"/>
            <a:r>
              <a:rPr lang="ru-RU" sz="1100" b="1" dirty="0"/>
              <a:t>при проведении оперативно-розыскных мероприятий, производстве дознания, проведении предварительного следствия;</a:t>
            </a:r>
          </a:p>
          <a:p>
            <a:pPr lvl="0"/>
            <a:r>
              <a:rPr lang="ru-RU" sz="1100" b="1" dirty="0"/>
              <a:t>при осуществлении прокурорского надзора, правосудия и проведении административного расследования;</a:t>
            </a:r>
          </a:p>
          <a:p>
            <a:pPr lvl="0"/>
            <a:r>
              <a:rPr lang="ru-RU" sz="1100" b="1" dirty="0"/>
              <a:t>при производстве по делам о нарушении антимонопольного законодательства Российской Федерации;</a:t>
            </a:r>
          </a:p>
          <a:p>
            <a:pPr lvl="0"/>
            <a:r>
              <a:rPr lang="ru-RU" sz="1100" b="1" dirty="0"/>
              <a:t>при расследовании причин возникновения аварий, несчастных случаев на производстве, инфекционных и массовых неинфекционных заболеваний;</a:t>
            </a:r>
          </a:p>
          <a:p>
            <a:pPr lvl="0"/>
            <a:r>
              <a:rPr lang="ru-RU" sz="1100" b="1" dirty="0"/>
              <a:t>при расследовании причин возникновения чрезвычайных ситуаций природного и техногенного характера и ликвидации их последствий;</a:t>
            </a:r>
          </a:p>
          <a:p>
            <a:pPr lvl="0"/>
            <a:r>
              <a:rPr lang="ru-RU" sz="1100" b="1" dirty="0"/>
              <a:t>к мероприятиям по контролю, направленным на противодействие неправомерному использованию инсайдерской информации и манипулированию рынком;</a:t>
            </a:r>
          </a:p>
          <a:p>
            <a:pPr lvl="0"/>
            <a:r>
              <a:rPr lang="ru-RU" sz="1100" b="1" dirty="0"/>
              <a:t>контроль за осуществлением иностранных инвестиций;</a:t>
            </a:r>
          </a:p>
          <a:p>
            <a:pPr lvl="0"/>
            <a:r>
              <a:rPr lang="ru-RU" sz="1100" b="1" dirty="0"/>
              <a:t>государственный контроль за экономической концентрацией;</a:t>
            </a:r>
          </a:p>
          <a:p>
            <a:pPr lvl="0"/>
            <a:r>
              <a:rPr lang="ru-RU" sz="1100" b="1" dirty="0"/>
              <a:t>контроль и надзор в финансово-бюджетной сфере;</a:t>
            </a:r>
          </a:p>
          <a:p>
            <a:pPr lvl="0"/>
            <a:r>
              <a:rPr lang="ru-RU" sz="1100" b="1" dirty="0"/>
              <a:t>налоговый контроль;</a:t>
            </a:r>
          </a:p>
          <a:p>
            <a:pPr lvl="0"/>
            <a:r>
              <a:rPr lang="ru-RU" sz="1100" b="1" dirty="0"/>
              <a:t>валютный контроль;</a:t>
            </a:r>
          </a:p>
          <a:p>
            <a:pPr lvl="0"/>
            <a:r>
              <a:rPr lang="ru-RU" sz="1100" b="1" dirty="0"/>
              <a:t>таможенный контроль;</a:t>
            </a:r>
          </a:p>
          <a:p>
            <a:r>
              <a:rPr lang="ru-RU" sz="1100" b="1" dirty="0" smtClean="0"/>
              <a:t>государственный </a:t>
            </a:r>
            <a:r>
              <a:rPr lang="ru-RU" sz="1100" b="1" dirty="0"/>
              <a:t>контроль за осуществлением деятельности по проведению организованных торгов (с 01.01.2013г.);</a:t>
            </a:r>
          </a:p>
          <a:p>
            <a:pPr lvl="0"/>
            <a:r>
              <a:rPr lang="ru-RU" sz="1100" b="1" dirty="0"/>
              <a:t>государственный портовый контроль;</a:t>
            </a:r>
          </a:p>
          <a:p>
            <a:pPr lvl="0"/>
            <a:r>
              <a:rPr lang="ru-RU" sz="1100" b="1" dirty="0"/>
              <a:t>контроль за уплатой страховых взносов в государственные внебюджетные фонды;</a:t>
            </a:r>
          </a:p>
          <a:p>
            <a:pPr lvl="0"/>
            <a:r>
              <a:rPr lang="ru-RU" sz="1100" b="1" dirty="0"/>
              <a:t>контроль на финансовых рынках;</a:t>
            </a:r>
          </a:p>
          <a:p>
            <a:pPr lvl="0"/>
            <a:r>
              <a:rPr lang="ru-RU" sz="1100" b="1" dirty="0"/>
              <a:t>банковский надзор;</a:t>
            </a:r>
          </a:p>
          <a:p>
            <a:pPr lvl="0"/>
            <a:r>
              <a:rPr lang="ru-RU" sz="1100" b="1" dirty="0"/>
              <a:t>страховой надзор;</a:t>
            </a:r>
          </a:p>
          <a:p>
            <a:pPr lvl="0"/>
            <a:r>
              <a:rPr lang="ru-RU" sz="1100" b="1" dirty="0"/>
              <a:t>надзор в национальной </a:t>
            </a:r>
            <a:r>
              <a:rPr lang="ru-RU" sz="1100" b="1" dirty="0" smtClean="0"/>
              <a:t>платёжной </a:t>
            </a:r>
            <a:r>
              <a:rPr lang="ru-RU" sz="1100" b="1" dirty="0"/>
              <a:t>системе;</a:t>
            </a:r>
          </a:p>
          <a:p>
            <a:pPr lvl="0"/>
            <a:r>
              <a:rPr lang="ru-RU" sz="1100" b="1" dirty="0"/>
              <a:t>государственный контроль за осуществлением клиринговой деятельности;</a:t>
            </a:r>
          </a:p>
          <a:p>
            <a:pPr lvl="0"/>
            <a:r>
              <a:rPr lang="ru-RU" sz="1100" b="1" dirty="0"/>
              <a:t>контроль за соблюдением законодательства Российской Федерации и иных нормативных правовых актов Российской Федерации о размещении заказов;</a:t>
            </a:r>
          </a:p>
          <a:p>
            <a:pPr lvl="0"/>
            <a:r>
              <a:rPr lang="ru-RU" sz="1100" b="1" dirty="0"/>
              <a:t>контроль за соблюдением требований законодательства Российской Федерации о противодействии легализации (отмыванию) доходов, полученных преступным </a:t>
            </a:r>
            <a:r>
              <a:rPr lang="ru-RU" sz="1100" b="1" dirty="0" smtClean="0"/>
              <a:t>путём, </a:t>
            </a:r>
            <a:r>
              <a:rPr lang="ru-RU" sz="1100" b="1" dirty="0"/>
              <a:t>и финансированию терроризма;</a:t>
            </a:r>
          </a:p>
          <a:p>
            <a:pPr lvl="0"/>
            <a:r>
              <a:rPr lang="ru-RU" sz="1100" b="1" dirty="0"/>
              <a:t>пограничный, санитарно-карантинный, ветеринарный, карантинный фитосанитарный и транспортный контроль в пунктах пропуска через Государственную границу Российской Федерации.</a:t>
            </a:r>
          </a:p>
          <a:p>
            <a:endParaRPr lang="ru-RU" sz="11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Центр сертификации и обучения "ИСУ"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3F91-B325-4076-AE52-CF2D1484D08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6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10053</TotalTime>
  <Words>2133</Words>
  <Application>Microsoft Office PowerPoint</Application>
  <PresentationFormat>Экран (4:3)</PresentationFormat>
  <Paragraphs>234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Проверки Роспотребнадзор:  Вся правда без купюр.  Как вести себя при проверках. </vt:lpstr>
      <vt:lpstr>План</vt:lpstr>
      <vt:lpstr>Законодательство  (основание проверки)</vt:lpstr>
      <vt:lpstr>Ещё законы:</vt:lpstr>
      <vt:lpstr>Как понять, что список документов, по которому меня будут проверять, полный и ничего лишнего?</vt:lpstr>
      <vt:lpstr>Есть ли исключения?</vt:lpstr>
      <vt:lpstr>294-ФЗ – важно знать:</vt:lpstr>
      <vt:lpstr>Попадает под действие закона ФЗ-294:</vt:lpstr>
      <vt:lpstr>Не попадает под действие закона ФЗ-294:</vt:lpstr>
      <vt:lpstr>ТР ТС. Разрезали батон по полам – уже Безопасность.</vt:lpstr>
      <vt:lpstr>Виды проверок</vt:lpstr>
      <vt:lpstr>Формы проверок</vt:lpstr>
      <vt:lpstr>Процедура проведения проверки и обжалования</vt:lpstr>
      <vt:lpstr>10 принципов прохождения проверки</vt:lpstr>
      <vt:lpstr>Ключевые ошибки при проверке</vt:lpstr>
      <vt:lpstr>Ключевые точки КоАП</vt:lpstr>
      <vt:lpstr>Бонусы слушателям</vt:lpstr>
      <vt:lpstr>Мы оказываем также помощь: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 Makaryuk</dc:creator>
  <cp:lastModifiedBy>Roman Makaryuk</cp:lastModifiedBy>
  <cp:revision>92</cp:revision>
  <cp:lastPrinted>2015-02-10T08:15:23Z</cp:lastPrinted>
  <dcterms:created xsi:type="dcterms:W3CDTF">2015-02-03T15:15:21Z</dcterms:created>
  <dcterms:modified xsi:type="dcterms:W3CDTF">2015-06-10T11:10:39Z</dcterms:modified>
</cp:coreProperties>
</file>